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KEmkLKKmdww2YREz9BP2HkhPK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kšs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kai virsraksts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X-eu1rmzH1E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W_7CJvmK5z4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hyperlink" Target="https://youtu.be/Em-V8wP2FY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/>
        </p:nvSpPr>
        <p:spPr>
          <a:xfrm>
            <a:off x="724257" y="1315791"/>
            <a:ext cx="1022422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lv-LV" sz="7200" u="none" cap="none" strike="noStrike">
                <a:solidFill>
                  <a:srgbClr val="FAF9F9"/>
                </a:solidFill>
                <a:latin typeface="Calibri"/>
                <a:ea typeface="Calibri"/>
                <a:cs typeface="Calibri"/>
                <a:sym typeface="Calibri"/>
              </a:rPr>
              <a:t>MAĢIJA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lv-LV" sz="7200" u="none" cap="none" strike="noStrike">
                <a:solidFill>
                  <a:srgbClr val="FAF9F9"/>
                </a:solidFill>
                <a:latin typeface="Calibri"/>
                <a:ea typeface="Calibri"/>
                <a:cs typeface="Calibri"/>
                <a:sym typeface="Calibri"/>
              </a:rPr>
              <a:t>vai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lv-LV" sz="7200" u="none" cap="none" strike="noStrike">
                <a:solidFill>
                  <a:srgbClr val="FAF9F9"/>
                </a:solidFill>
                <a:latin typeface="Calibri"/>
                <a:ea typeface="Calibri"/>
                <a:cs typeface="Calibri"/>
                <a:sym typeface="Calibri"/>
              </a:rPr>
              <a:t>MATEMĀTIKA?</a:t>
            </a:r>
            <a:endParaRPr b="1" i="0" sz="7200" u="none" cap="none" strike="noStrike">
              <a:solidFill>
                <a:srgbClr val="FA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888" y="1807763"/>
            <a:ext cx="1647894" cy="267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3952" y="162171"/>
            <a:ext cx="2921587" cy="3541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G0okf2gWSEZ2mK8_Vlp-V8O7Fid3k8LYtFbHFywfWRzvz94fDRsqqz7WaUwtcx9Fi704dpez3jlg3-kDKsfDqBQTRBAAK7B4qHS4vNB91blwOIKzPjvFkjsnaNFykVseOOjcP9M" id="74" name="Google Shape;7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9936" y="5656902"/>
            <a:ext cx="2184584" cy="73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ēls, kurā ir teksts&#10;&#10;Apraksts ģenerēts automātiski" id="75" name="Google Shape;7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7089" y="5540367"/>
            <a:ext cx="1443607" cy="902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ZKTSa5LFJ14PCTCncy2r1VcmkbT7nXWBe0AM1BDpjhVj6W7WGJUuyxebU7iZs0bMJhLW0qxrbTtVea_vNkrTAGnObY-TO7A4WJwp3RfgCeFBJeMOpg3fLCMKn3iwK-axPEnz9R8" id="76" name="Google Shape;7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3878" y="5612461"/>
            <a:ext cx="2593383" cy="758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PTpug_fsvPqRP-kX8VFp7weLdQ-08bG0GpKyX--nE9PSzuk2Q_sAin7hT5Nj3ay0Y7yM7oFxSkd9qNBz7sZkjVz-_T6RsHE8fI5SPjrzfFdYaZEPeg4_U5bfUPIT77MBwQRrRw8" id="77" name="Google Shape;77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41453" y="5656902"/>
            <a:ext cx="3403968" cy="8434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9"/>
          <p:cNvSpPr/>
          <p:nvPr/>
        </p:nvSpPr>
        <p:spPr>
          <a:xfrm>
            <a:off x="3186112" y="425142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v-LV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/>
          <p:nvPr/>
        </p:nvSpPr>
        <p:spPr>
          <a:xfrm>
            <a:off x="3186112" y="51372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v-LV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/>
          <p:nvPr/>
        </p:nvSpPr>
        <p:spPr>
          <a:xfrm>
            <a:off x="3186112" y="556587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v-LV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  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/>
          <p:nvPr/>
        </p:nvSpPr>
        <p:spPr>
          <a:xfrm>
            <a:off x="3186112" y="592782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v-LV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/>
          <p:nvPr/>
        </p:nvSpPr>
        <p:spPr>
          <a:xfrm>
            <a:off x="3186112" y="646122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/>
          <p:nvPr/>
        </p:nvSpPr>
        <p:spPr>
          <a:xfrm>
            <a:off x="6443663" y="4285767"/>
            <a:ext cx="4041082" cy="711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lv-LV" sz="4400" u="none" cap="none" strike="noStrike">
                <a:solidFill>
                  <a:srgbClr val="FAF9F9"/>
                </a:solidFill>
                <a:latin typeface="Calibri"/>
                <a:ea typeface="Calibri"/>
                <a:cs typeface="Calibri"/>
                <a:sym typeface="Calibri"/>
              </a:rPr>
              <a:t>3. nodarbība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/>
              <a:t>Kādas divas cilpas vēl var salīmēt kopā?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/>
              <a:t>Kādas divas cilpas vēl var salīmēt kopā?</a:t>
            </a:r>
            <a:endParaRPr/>
          </a:p>
        </p:txBody>
      </p:sp>
      <p:sp>
        <p:nvSpPr>
          <p:cNvPr id="154" name="Google Shape;154;p39"/>
          <p:cNvSpPr txBox="1"/>
          <p:nvPr>
            <p:ph idx="1" type="body"/>
          </p:nvPr>
        </p:nvSpPr>
        <p:spPr>
          <a:xfrm>
            <a:off x="1181100" y="1562100"/>
            <a:ext cx="78867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Parasta + parasta – iepriekšējais piemērs;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Parasta + Mēbiusa;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Mēbiusa + Mēbiusa (divas vienādas);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Mēbiusa + Mēbiusa (spoguļsimetriskās).</a:t>
            </a:r>
            <a:endParaRPr sz="3200"/>
          </a:p>
        </p:txBody>
      </p:sp>
      <p:pic>
        <p:nvPicPr>
          <p:cNvPr id="155" name="Google Shape;1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2050" y="3810001"/>
            <a:ext cx="2701765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9"/>
          <p:cNvPicPr preferRelativeResize="0"/>
          <p:nvPr/>
        </p:nvPicPr>
        <p:blipFill rotWithShape="1">
          <a:blip r:embed="rId4">
            <a:alphaModFix/>
          </a:blip>
          <a:srcRect b="2482" l="2879" r="49510" t="60597"/>
          <a:stretch/>
        </p:blipFill>
        <p:spPr>
          <a:xfrm>
            <a:off x="9723358" y="1622620"/>
            <a:ext cx="1595437" cy="176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/>
              <a:t>Kādas divas cilpas vēl var salīmēt kopā?</a:t>
            </a:r>
            <a:endParaRPr/>
          </a:p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1181100" y="1562100"/>
            <a:ext cx="78867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Parasta + parasta – iepriekšējais piemērs;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Parasta + Mēbiusa;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Mēbiusa + Mēbiusa (divas vienādas);</a:t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200"/>
              <a:t>Mēbiusa + Mēbiusa (spoguļsimetriskās).</a:t>
            </a:r>
            <a:endParaRPr sz="3200"/>
          </a:p>
        </p:txBody>
      </p:sp>
      <p:pic>
        <p:nvPicPr>
          <p:cNvPr id="163" name="Google Shape;1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2050" y="3810001"/>
            <a:ext cx="2701765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0"/>
          <p:cNvPicPr preferRelativeResize="0"/>
          <p:nvPr/>
        </p:nvPicPr>
        <p:blipFill rotWithShape="1">
          <a:blip r:embed="rId4">
            <a:alphaModFix/>
          </a:blip>
          <a:srcRect b="2482" l="2879" r="49510" t="60597"/>
          <a:stretch/>
        </p:blipFill>
        <p:spPr>
          <a:xfrm>
            <a:off x="9723358" y="1622620"/>
            <a:ext cx="1595437" cy="1767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/>
          <p:nvPr/>
        </p:nvSpPr>
        <p:spPr>
          <a:xfrm>
            <a:off x="838200" y="4113126"/>
            <a:ext cx="83542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lv-LV" sz="3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Prognozē, kas katrā no šiem gadījumiem izveidosies, pārgriežot abas cilpas uz pusēm! Pārbaudi!</a:t>
            </a:r>
            <a:endParaRPr b="0" i="0" sz="32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 txBox="1"/>
          <p:nvPr/>
        </p:nvSpPr>
        <p:spPr>
          <a:xfrm>
            <a:off x="4082655" y="4540389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6200" l="0" r="0" t="-1"/>
          <a:stretch/>
        </p:blipFill>
        <p:spPr>
          <a:xfrm>
            <a:off x="1254126" y="1935580"/>
            <a:ext cx="3868737" cy="224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1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9990" y="1906957"/>
            <a:ext cx="3887788" cy="2275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1"/>
          <p:cNvSpPr/>
          <p:nvPr/>
        </p:nvSpPr>
        <p:spPr>
          <a:xfrm>
            <a:off x="2153843" y="1034535"/>
            <a:ext cx="83856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Mēbiusa + Mēbiusa (spoguļsimetriskās)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/>
          <p:nvPr/>
        </p:nvSpPr>
        <p:spPr>
          <a:xfrm>
            <a:off x="2436045" y="1401321"/>
            <a:ext cx="537921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-LV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PALDIES PAR DARBU!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379" y="2780138"/>
            <a:ext cx="1707332" cy="221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5285" y="2189553"/>
            <a:ext cx="1528655" cy="24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141573" y="4227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Šodien sasniedzamais rezultāts: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958301" y="1373093"/>
            <a:ext cx="888214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lv-LV" sz="3600"/>
              <a:t>Veido virsmas;</a:t>
            </a:r>
            <a:endParaRPr sz="4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lv-LV" sz="3600"/>
              <a:t>Cenšas atklāt sakarības vai prognozēt rezultātu;</a:t>
            </a:r>
            <a:endParaRPr sz="4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3600"/>
              <a:t>Secina</a:t>
            </a:r>
            <a:r>
              <a:rPr lang="lv-LV" sz="3600"/>
              <a:t>.</a:t>
            </a:r>
            <a:br>
              <a:rPr b="1" lang="lv-LV" sz="6600">
                <a:solidFill>
                  <a:srgbClr val="FAF9F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6600">
              <a:solidFill>
                <a:srgbClr val="FA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65801" l="0" r="0" t="0"/>
          <a:stretch/>
        </p:blipFill>
        <p:spPr>
          <a:xfrm>
            <a:off x="8050039" y="2772771"/>
            <a:ext cx="3868800" cy="23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7929" y="3510987"/>
            <a:ext cx="1528655" cy="24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idx="1" type="body"/>
          </p:nvPr>
        </p:nvSpPr>
        <p:spPr>
          <a:xfrm>
            <a:off x="2153842" y="1197069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4995"/>
              <a:t>Kā no šī </a:t>
            </a:r>
            <a:endParaRPr sz="4995"/>
          </a:p>
        </p:txBody>
      </p:sp>
      <p:sp>
        <p:nvSpPr>
          <p:cNvPr id="97" name="Google Shape;97;p31"/>
          <p:cNvSpPr txBox="1"/>
          <p:nvPr>
            <p:ph idx="3" type="body"/>
          </p:nvPr>
        </p:nvSpPr>
        <p:spPr>
          <a:xfrm>
            <a:off x="6153151" y="1197069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5400"/>
              <a:t>var iegūt šo?</a:t>
            </a:r>
            <a:endParaRPr sz="5400"/>
          </a:p>
        </p:txBody>
      </p:sp>
      <p:sp>
        <p:nvSpPr>
          <p:cNvPr id="98" name="Google Shape;98;p31"/>
          <p:cNvSpPr txBox="1"/>
          <p:nvPr/>
        </p:nvSpPr>
        <p:spPr>
          <a:xfrm>
            <a:off x="2153842" y="5154751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65801" l="0" r="0" t="0"/>
          <a:stretch/>
        </p:blipFill>
        <p:spPr>
          <a:xfrm>
            <a:off x="2154239" y="2706746"/>
            <a:ext cx="3868737" cy="231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1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4865" l="0" r="0" t="57071"/>
          <a:stretch/>
        </p:blipFill>
        <p:spPr>
          <a:xfrm>
            <a:off x="6359046" y="2706746"/>
            <a:ext cx="3475996" cy="2313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/>
          <p:nvPr>
            <p:ph idx="1" type="body"/>
          </p:nvPr>
        </p:nvSpPr>
        <p:spPr>
          <a:xfrm>
            <a:off x="2153842" y="515751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4995"/>
              <a:t>Kā no šī </a:t>
            </a:r>
            <a:endParaRPr sz="4995"/>
          </a:p>
        </p:txBody>
      </p:sp>
      <p:sp>
        <p:nvSpPr>
          <p:cNvPr id="106" name="Google Shape;106;p32"/>
          <p:cNvSpPr txBox="1"/>
          <p:nvPr>
            <p:ph idx="3" type="body"/>
          </p:nvPr>
        </p:nvSpPr>
        <p:spPr>
          <a:xfrm>
            <a:off x="6022182" y="850451"/>
            <a:ext cx="418315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4800"/>
              <a:t>var iegūt šos?</a:t>
            </a:r>
            <a:endParaRPr sz="4800"/>
          </a:p>
        </p:txBody>
      </p:sp>
      <p:pic>
        <p:nvPicPr>
          <p:cNvPr id="107" name="Google Shape;107;p32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2482" l="0" r="0" t="43268"/>
          <a:stretch/>
        </p:blipFill>
        <p:spPr>
          <a:xfrm>
            <a:off x="6153150" y="1675719"/>
            <a:ext cx="3887788" cy="301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482" l="2879" r="49510" t="60597"/>
          <a:stretch/>
        </p:blipFill>
        <p:spPr>
          <a:xfrm>
            <a:off x="2284615" y="1339663"/>
            <a:ext cx="2720969" cy="3013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/>
          <p:cNvSpPr txBox="1"/>
          <p:nvPr/>
        </p:nvSpPr>
        <p:spPr>
          <a:xfrm>
            <a:off x="6153150" y="5024252"/>
            <a:ext cx="49680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Drīkst izmantot tikai šķēres, no jauna līmēt neko nedrīkst.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/>
          <p:nvPr/>
        </p:nvSpPr>
        <p:spPr>
          <a:xfrm>
            <a:off x="1410892" y="1123136"/>
            <a:ext cx="806592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var izveidot tādu cilpu, kuru pārgriežot izveidotos viena cilpa nevis divas, kā iepriekš?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7904" y="2948687"/>
            <a:ext cx="1528655" cy="24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700" y="1919288"/>
            <a:ext cx="70866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lv-LV"/>
              <a:t>Mēbiusa lenta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/>
        </p:nvSpPr>
        <p:spPr>
          <a:xfrm>
            <a:off x="896542" y="637162"/>
            <a:ext cx="806592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Kā tu domā, kas notiks, ja pārgriezīsi lentu pa līniju, kas atrodas trešdaļas attālumā no malas?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7390" y="1981200"/>
            <a:ext cx="70104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idx="1" type="body"/>
          </p:nvPr>
        </p:nvSpPr>
        <p:spPr>
          <a:xfrm>
            <a:off x="1410892" y="78511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4995"/>
              <a:t>Kā no šī </a:t>
            </a:r>
            <a:endParaRPr sz="4995"/>
          </a:p>
        </p:txBody>
      </p:sp>
      <p:pic>
        <p:nvPicPr>
          <p:cNvPr id="133" name="Google Shape;133;p3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623" y="1573334"/>
            <a:ext cx="3868737" cy="25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6"/>
          <p:cNvSpPr txBox="1"/>
          <p:nvPr>
            <p:ph idx="3" type="body"/>
          </p:nvPr>
        </p:nvSpPr>
        <p:spPr>
          <a:xfrm>
            <a:off x="6496051" y="1042924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4400"/>
              <a:t>var iegūt šo?</a:t>
            </a:r>
            <a:endParaRPr sz="4400"/>
          </a:p>
        </p:txBody>
      </p:sp>
      <p:pic>
        <p:nvPicPr>
          <p:cNvPr id="135" name="Google Shape;135;p3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6051" y="2089450"/>
            <a:ext cx="3887788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6"/>
          <p:cNvSpPr txBox="1"/>
          <p:nvPr/>
        </p:nvSpPr>
        <p:spPr>
          <a:xfrm>
            <a:off x="1409728" y="4811283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6"/>
          <p:cNvSpPr txBox="1"/>
          <p:nvPr/>
        </p:nvSpPr>
        <p:spPr>
          <a:xfrm>
            <a:off x="6496051" y="5119060"/>
            <a:ext cx="49680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Drīkst izmantot tikai šķēres, no jauna līmēt neko nedrīkst.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/>
        </p:nvSpPr>
        <p:spPr>
          <a:xfrm>
            <a:off x="1296592" y="1023125"/>
            <a:ext cx="80659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Iepriekšējā piemērā kopā bija salīmētas divas parastās cilpas.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 vēl varētu izmēģināt?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0710" y="2716334"/>
            <a:ext cx="3868737" cy="25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2017-09-27T11:26:25Z</dcterms:created>
  <dc:creator>Līga Zālīte</dc:creator>
</cp:coreProperties>
</file>