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954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372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6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330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666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118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128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331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590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151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174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919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699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360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02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815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6D3F-F0FF-47E4-A865-D83577CF74A3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2643F6-BB84-46DD-9599-F616FF1A42C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408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lThdr3O5Q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Luksofors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4" name="Grupa 3"/>
          <p:cNvGrpSpPr/>
          <p:nvPr/>
        </p:nvGrpSpPr>
        <p:grpSpPr>
          <a:xfrm>
            <a:off x="1048038" y="5867226"/>
            <a:ext cx="5151451" cy="724766"/>
            <a:chOff x="4005515" y="3591405"/>
            <a:chExt cx="2680970" cy="377190"/>
          </a:xfrm>
        </p:grpSpPr>
        <p:grpSp>
          <p:nvGrpSpPr>
            <p:cNvPr id="5" name="Grupa 4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6" name="Taisnstūris 5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7" name="Shape 4"/>
              <p:cNvPicPr preferRelativeResize="0"/>
              <p:nvPr/>
            </p:nvPicPr>
            <p:blipFill rotWithShape="1">
              <a:blip r:embed="rId2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Shape 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Shape 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026" name="Picture 2" descr="AttÄlu rezultÄti vaicÄjumam âluksoforsâ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67" y="2516350"/>
            <a:ext cx="35147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61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Robotam jāprot veikt darbības atkarībā no ārējiem apstākļiem; </a:t>
            </a:r>
          </a:p>
          <a:p>
            <a:r>
              <a:rPr lang="lv-LV" dirty="0" err="1" smtClean="0"/>
              <a:t>Pašbraucošā</a:t>
            </a:r>
            <a:r>
              <a:rPr lang="lv-LV" dirty="0" smtClean="0"/>
              <a:t> mašīna (</a:t>
            </a:r>
            <a:r>
              <a:rPr lang="lv-LV" dirty="0" err="1" smtClean="0"/>
              <a:t>self</a:t>
            </a:r>
            <a:r>
              <a:rPr lang="lv-LV" dirty="0" smtClean="0"/>
              <a:t> </a:t>
            </a:r>
            <a:r>
              <a:rPr lang="lv-LV" dirty="0" err="1" smtClean="0"/>
              <a:t>driving</a:t>
            </a:r>
            <a:r>
              <a:rPr lang="lv-LV" dirty="0"/>
              <a:t> car) - </a:t>
            </a:r>
            <a:r>
              <a:rPr lang="lv-LV" dirty="0">
                <a:hlinkClick r:id="rId2"/>
              </a:rPr>
              <a:t>https://</a:t>
            </a:r>
            <a:r>
              <a:rPr lang="lv-LV" dirty="0" smtClean="0">
                <a:hlinkClick r:id="rId2"/>
              </a:rPr>
              <a:t>www.youtube.com/watch?v=tlThdr3O5Qo</a:t>
            </a:r>
            <a:endParaRPr lang="lv-LV" dirty="0" smtClean="0"/>
          </a:p>
          <a:p>
            <a:endParaRPr lang="lv-LV" dirty="0" smtClean="0"/>
          </a:p>
          <a:p>
            <a:endParaRPr lang="lv-LV" dirty="0"/>
          </a:p>
          <a:p>
            <a:pPr marL="0" indent="0" algn="ctr">
              <a:buNone/>
            </a:pPr>
            <a:r>
              <a:rPr lang="lv-LV" sz="2400" b="1" dirty="0"/>
              <a:t>Kas varētu ietekmēt robota </a:t>
            </a:r>
            <a:r>
              <a:rPr lang="lv-LV" sz="2400" b="1" dirty="0" smtClean="0"/>
              <a:t>darbību </a:t>
            </a:r>
            <a:r>
              <a:rPr lang="lv-LV" sz="2400" b="1" dirty="0" smtClean="0"/>
              <a:t>un </a:t>
            </a:r>
            <a:r>
              <a:rPr lang="lv-LV" sz="2400" b="1" dirty="0" smtClean="0"/>
              <a:t>kas </a:t>
            </a:r>
            <a:r>
              <a:rPr lang="lv-LV" sz="2400" b="1" dirty="0"/>
              <a:t>varētu būt šie ārējie apstākļi uz ko robotam ir jāreaģē? </a:t>
            </a:r>
            <a:endParaRPr lang="lv-LV" sz="2400" b="1" dirty="0" smtClean="0"/>
          </a:p>
          <a:p>
            <a:endParaRPr lang="lv-LV" dirty="0"/>
          </a:p>
        </p:txBody>
      </p:sp>
      <p:grpSp>
        <p:nvGrpSpPr>
          <p:cNvPr id="4" name="Grupa 3"/>
          <p:cNvGrpSpPr/>
          <p:nvPr/>
        </p:nvGrpSpPr>
        <p:grpSpPr>
          <a:xfrm>
            <a:off x="3516919" y="6271551"/>
            <a:ext cx="2925446" cy="411586"/>
            <a:chOff x="4005515" y="3591405"/>
            <a:chExt cx="2680970" cy="377190"/>
          </a:xfrm>
        </p:grpSpPr>
        <p:grpSp>
          <p:nvGrpSpPr>
            <p:cNvPr id="5" name="Grupa 4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6" name="Taisnstūris 5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7" name="Shape 4"/>
              <p:cNvPicPr preferRelativeResize="0"/>
              <p:nvPr/>
            </p:nvPicPr>
            <p:blipFill rotWithShape="1">
              <a:blip r:embed="rId3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Shape 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Shape 6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6861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Šodienas </a:t>
            </a:r>
            <a:r>
              <a:rPr lang="lv-LV" dirty="0" smtClean="0"/>
              <a:t>sasniedzamie rezultāti: 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Protu pievienot robotam krāsu sensoru; </a:t>
            </a:r>
          </a:p>
          <a:p>
            <a:r>
              <a:rPr lang="lv-LV" dirty="0" smtClean="0"/>
              <a:t>Skaidroju plūsmas kontroles bloka «</a:t>
            </a:r>
            <a:r>
              <a:rPr lang="lv-LV" dirty="0" err="1" smtClean="0"/>
              <a:t>Switch</a:t>
            </a:r>
            <a:r>
              <a:rPr lang="lv-LV" dirty="0" smtClean="0"/>
              <a:t>» darbības principu krāsu sensoram;</a:t>
            </a:r>
          </a:p>
          <a:p>
            <a:r>
              <a:rPr lang="lv-LV" dirty="0" smtClean="0"/>
              <a:t>Radu idejas un programmu, lai robots veic noteiktu darbību atkarībā no atpazītās krāsas. </a:t>
            </a:r>
          </a:p>
          <a:p>
            <a:endParaRPr lang="lv-LV" dirty="0"/>
          </a:p>
          <a:p>
            <a:endParaRPr lang="lv-LV" dirty="0"/>
          </a:p>
        </p:txBody>
      </p:sp>
      <p:grpSp>
        <p:nvGrpSpPr>
          <p:cNvPr id="7" name="Grupa 6"/>
          <p:cNvGrpSpPr/>
          <p:nvPr/>
        </p:nvGrpSpPr>
        <p:grpSpPr>
          <a:xfrm>
            <a:off x="3516919" y="6271551"/>
            <a:ext cx="2925446" cy="411586"/>
            <a:chOff x="4005515" y="3591405"/>
            <a:chExt cx="2680970" cy="377190"/>
          </a:xfrm>
        </p:grpSpPr>
        <p:grpSp>
          <p:nvGrpSpPr>
            <p:cNvPr id="8" name="Grupa 7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9" name="Taisnstūris 8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10" name="Shape 4"/>
              <p:cNvPicPr preferRelativeResize="0"/>
              <p:nvPr/>
            </p:nvPicPr>
            <p:blipFill rotWithShape="1">
              <a:blip r:embed="rId2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Shape 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" name="Shape 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02945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Bloks «</a:t>
            </a:r>
            <a:r>
              <a:rPr lang="lv-LV" dirty="0" err="1" smtClean="0"/>
              <a:t>Switch</a:t>
            </a:r>
            <a:r>
              <a:rPr lang="lv-LV" dirty="0" smtClean="0"/>
              <a:t>»</a:t>
            </a:r>
            <a:endParaRPr lang="lv-LV" dirty="0"/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4455" y="1527651"/>
            <a:ext cx="4162425" cy="3867150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3516919" y="6271551"/>
            <a:ext cx="2925446" cy="411586"/>
            <a:chOff x="4005515" y="3591405"/>
            <a:chExt cx="2680970" cy="377190"/>
          </a:xfrm>
        </p:grpSpPr>
        <p:grpSp>
          <p:nvGrpSpPr>
            <p:cNvPr id="6" name="Grupa 5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7" name="Taisnstūris 6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8" name="Shape 4"/>
              <p:cNvPicPr preferRelativeResize="0"/>
              <p:nvPr/>
            </p:nvPicPr>
            <p:blipFill rotWithShape="1">
              <a:blip r:embed="rId3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Shape 5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Shape 6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04331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Bloks «</a:t>
            </a:r>
            <a:r>
              <a:rPr lang="lv-LV" dirty="0" err="1"/>
              <a:t>Switch</a:t>
            </a:r>
            <a:r>
              <a:rPr lang="lv-LV" dirty="0"/>
              <a:t>»</a:t>
            </a:r>
          </a:p>
        </p:txBody>
      </p:sp>
      <p:pic>
        <p:nvPicPr>
          <p:cNvPr id="4" name="image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1306" y="2434431"/>
            <a:ext cx="6829425" cy="33337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2567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Bloks «</a:t>
            </a:r>
            <a:r>
              <a:rPr lang="lv-LV" dirty="0" err="1"/>
              <a:t>Switch</a:t>
            </a:r>
            <a:r>
              <a:rPr lang="lv-LV" dirty="0"/>
              <a:t>»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3516919" y="6271551"/>
            <a:ext cx="2925446" cy="411586"/>
            <a:chOff x="4005515" y="3591405"/>
            <a:chExt cx="2680970" cy="377190"/>
          </a:xfrm>
        </p:grpSpPr>
        <p:grpSp>
          <p:nvGrpSpPr>
            <p:cNvPr id="6" name="Grupa 5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7" name="Taisnstūris 6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8" name="Shape 4"/>
              <p:cNvPicPr preferRelativeResize="0"/>
              <p:nvPr/>
            </p:nvPicPr>
            <p:blipFill rotWithShape="1">
              <a:blip r:embed="rId2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Shape 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Shape 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2" name="image2.png"/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3065333" y="1728326"/>
            <a:ext cx="3820670" cy="388143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9836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Darba gaita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DL atzīmē, ko darīs robots pie konkrētās krāsas (3 min.); </a:t>
            </a:r>
          </a:p>
          <a:p>
            <a:r>
              <a:rPr lang="lv-LV" dirty="0" smtClean="0"/>
              <a:t>Pastāsti par savu ideju un uzklausi citas idejas; </a:t>
            </a:r>
          </a:p>
          <a:p>
            <a:r>
              <a:rPr lang="lv-LV" dirty="0" smtClean="0"/>
              <a:t>Veido programmu; </a:t>
            </a:r>
          </a:p>
          <a:p>
            <a:r>
              <a:rPr lang="lv-LV" dirty="0" smtClean="0"/>
              <a:t>Pēc katras krāsas pievienošanas sarunājies ar pārinieku, sniedzot savu atgriezenisko saiti – vai kaut kas ir jāuzlabo/jāpievieno; </a:t>
            </a:r>
          </a:p>
          <a:p>
            <a:r>
              <a:rPr lang="lv-LV" dirty="0" smtClean="0"/>
              <a:t>TESTĒ PROGRAMMU!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3516919" y="6271551"/>
            <a:ext cx="2925446" cy="411586"/>
            <a:chOff x="4005515" y="3591405"/>
            <a:chExt cx="2680970" cy="377190"/>
          </a:xfrm>
        </p:grpSpPr>
        <p:grpSp>
          <p:nvGrpSpPr>
            <p:cNvPr id="6" name="Grupa 5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7" name="Taisnstūris 6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8" name="Shape 4"/>
              <p:cNvPicPr preferRelativeResize="0"/>
              <p:nvPr/>
            </p:nvPicPr>
            <p:blipFill rotWithShape="1">
              <a:blip r:embed="rId2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Shape 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Shape 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21818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Noslēguma aplis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Kurus </a:t>
            </a:r>
            <a:r>
              <a:rPr lang="lv-LV" dirty="0" err="1"/>
              <a:t>inženierdomāšanas</a:t>
            </a:r>
            <a:r>
              <a:rPr lang="lv-LV" dirty="0"/>
              <a:t> soļus izmantojām šajā nodarbībā? </a:t>
            </a:r>
          </a:p>
          <a:p>
            <a:r>
              <a:rPr lang="lv-LV" dirty="0"/>
              <a:t>Kā programmas uzlabošanā palīdzēja saruna ar </a:t>
            </a:r>
            <a:r>
              <a:rPr lang="lv-LV" dirty="0" smtClean="0"/>
              <a:t>pārinieku?</a:t>
            </a:r>
            <a:endParaRPr lang="lv-LV" dirty="0"/>
          </a:p>
          <a:p>
            <a:r>
              <a:rPr lang="lv-LV" dirty="0"/>
              <a:t>Ar kādām grūtībām </a:t>
            </a:r>
            <a:r>
              <a:rPr lang="lv-LV" dirty="0" err="1"/>
              <a:t>saskāros</a:t>
            </a:r>
            <a:r>
              <a:rPr lang="lv-LV" dirty="0"/>
              <a:t> programmas izveidē? Kā tās varētu mazināt?</a:t>
            </a:r>
          </a:p>
          <a:p>
            <a:r>
              <a:rPr lang="lv-LV" dirty="0"/>
              <a:t>Par ko es varētu sevi paslavēt? Kas man izdevās ļoti labi? </a:t>
            </a:r>
          </a:p>
          <a:p>
            <a:endParaRPr lang="lv-LV" dirty="0"/>
          </a:p>
        </p:txBody>
      </p:sp>
      <p:grpSp>
        <p:nvGrpSpPr>
          <p:cNvPr id="7" name="Grupa 6"/>
          <p:cNvGrpSpPr/>
          <p:nvPr/>
        </p:nvGrpSpPr>
        <p:grpSpPr>
          <a:xfrm>
            <a:off x="3516919" y="6271551"/>
            <a:ext cx="2925446" cy="411586"/>
            <a:chOff x="4005515" y="3591405"/>
            <a:chExt cx="2680970" cy="377190"/>
          </a:xfrm>
        </p:grpSpPr>
        <p:grpSp>
          <p:nvGrpSpPr>
            <p:cNvPr id="8" name="Grupa 7"/>
            <p:cNvGrpSpPr/>
            <p:nvPr/>
          </p:nvGrpSpPr>
          <p:grpSpPr>
            <a:xfrm>
              <a:off x="4005515" y="3591405"/>
              <a:ext cx="2680970" cy="377190"/>
              <a:chOff x="0" y="0"/>
              <a:chExt cx="2680970" cy="377190"/>
            </a:xfrm>
          </p:grpSpPr>
          <p:sp>
            <p:nvSpPr>
              <p:cNvPr id="9" name="Taisnstūris 8"/>
              <p:cNvSpPr/>
              <p:nvPr/>
            </p:nvSpPr>
            <p:spPr>
              <a:xfrm>
                <a:off x="0" y="0"/>
                <a:ext cx="2680950" cy="377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lv-LV" sz="1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pic>
            <p:nvPicPr>
              <p:cNvPr id="10" name="Shape 4"/>
              <p:cNvPicPr preferRelativeResize="0"/>
              <p:nvPr/>
            </p:nvPicPr>
            <p:blipFill rotWithShape="1">
              <a:blip r:embed="rId2">
                <a:alphaModFix/>
              </a:blip>
              <a:srcRect l="7464" t="13487" r="10065" b="18113"/>
              <a:stretch/>
            </p:blipFill>
            <p:spPr>
              <a:xfrm>
                <a:off x="1605915" y="62865"/>
                <a:ext cx="1075055" cy="22288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Shape 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942975" y="0"/>
                <a:ext cx="600710" cy="377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" name="Shape 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57150"/>
                <a:ext cx="857250" cy="25781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069872277"/>
      </p:ext>
    </p:extLst>
  </p:cSld>
  <p:clrMapOvr>
    <a:masterClrMapping/>
  </p:clrMapOvr>
</p:sld>
</file>

<file path=ppt/theme/theme1.xml><?xml version="1.0" encoding="utf-8"?>
<a:theme xmlns:a="http://schemas.openxmlformats.org/drawingml/2006/main" name="Šķautne">
  <a:themeElements>
    <a:clrScheme name="Šķautn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Šķautn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ķautn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179</Words>
  <Application>Microsoft Office PowerPoint</Application>
  <PresentationFormat>Platekrāna</PresentationFormat>
  <Paragraphs>31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Šķautne</vt:lpstr>
      <vt:lpstr>Luksofors</vt:lpstr>
      <vt:lpstr>PowerPoint prezentācija</vt:lpstr>
      <vt:lpstr>Šodienas sasniedzamie rezultāti: </vt:lpstr>
      <vt:lpstr>Bloks «Switch»</vt:lpstr>
      <vt:lpstr>Bloks «Switch»</vt:lpstr>
      <vt:lpstr>Bloks «Switch»</vt:lpstr>
      <vt:lpstr>Darba gaita</vt:lpstr>
      <vt:lpstr>Noslēguma aplis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Luksofors</dc:title>
  <dc:creator>Kristaps Purviņš</dc:creator>
  <cp:lastModifiedBy>Ilze</cp:lastModifiedBy>
  <cp:revision>7</cp:revision>
  <dcterms:created xsi:type="dcterms:W3CDTF">2019-10-13T20:07:28Z</dcterms:created>
  <dcterms:modified xsi:type="dcterms:W3CDTF">2019-10-15T15:16:38Z</dcterms:modified>
</cp:coreProperties>
</file>