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77" r:id="rId7"/>
    <p:sldId id="265" r:id="rId8"/>
    <p:sldId id="261" r:id="rId9"/>
    <p:sldId id="262" r:id="rId10"/>
    <p:sldId id="267" r:id="rId11"/>
    <p:sldId id="263" r:id="rId12"/>
    <p:sldId id="276" r:id="rId13"/>
    <p:sldId id="275" r:id="rId14"/>
    <p:sldId id="266" r:id="rId15"/>
    <p:sldId id="272" r:id="rId16"/>
    <p:sldId id="268" r:id="rId17"/>
    <p:sldId id="269" r:id="rId18"/>
    <p:sldId id="274" r:id="rId19"/>
    <p:sldId id="270" r:id="rId20"/>
    <p:sldId id="271" r:id="rId21"/>
    <p:sldId id="273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39B54A"/>
    <a:srgbClr val="62B4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8E2A75-3018-4FF6-A87F-17B3252C7454}" v="2754" dt="2018-10-04T13:44:35.1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 " userId="76eef514a6ef4a6a" providerId="LiveId" clId="{208E2A75-3018-4FF6-A87F-17B3252C7454}"/>
    <pc:docChg chg="undo custSel mod addSld delSld modSld">
      <pc:chgData name=" " userId="76eef514a6ef4a6a" providerId="LiveId" clId="{208E2A75-3018-4FF6-A87F-17B3252C7454}" dt="2018-10-04T13:44:35.140" v="2750" actId="5793"/>
      <pc:docMkLst>
        <pc:docMk/>
      </pc:docMkLst>
      <pc:sldChg chg="modSp">
        <pc:chgData name=" " userId="76eef514a6ef4a6a" providerId="LiveId" clId="{208E2A75-3018-4FF6-A87F-17B3252C7454}" dt="2018-10-03T20:26:53.760" v="1691" actId="207"/>
        <pc:sldMkLst>
          <pc:docMk/>
          <pc:sldMk cId="1648529904" sldId="257"/>
        </pc:sldMkLst>
        <pc:spChg chg="mod">
          <ac:chgData name=" " userId="76eef514a6ef4a6a" providerId="LiveId" clId="{208E2A75-3018-4FF6-A87F-17B3252C7454}" dt="2018-10-03T20:26:40.949" v="1688" actId="207"/>
          <ac:spMkLst>
            <pc:docMk/>
            <pc:sldMk cId="1648529904" sldId="257"/>
            <ac:spMk id="2" creationId="{31119621-9FB6-45E5-86C8-60D75F541850}"/>
          </ac:spMkLst>
        </pc:spChg>
        <pc:spChg chg="mod">
          <ac:chgData name=" " userId="76eef514a6ef4a6a" providerId="LiveId" clId="{208E2A75-3018-4FF6-A87F-17B3252C7454}" dt="2018-10-03T20:26:53.760" v="1691" actId="207"/>
          <ac:spMkLst>
            <pc:docMk/>
            <pc:sldMk cId="1648529904" sldId="257"/>
            <ac:spMk id="4" creationId="{9355E6FB-1687-48CD-BE39-5B2CC2335D59}"/>
          </ac:spMkLst>
        </pc:spChg>
      </pc:sldChg>
      <pc:sldChg chg="modSp">
        <pc:chgData name=" " userId="76eef514a6ef4a6a" providerId="LiveId" clId="{208E2A75-3018-4FF6-A87F-17B3252C7454}" dt="2018-10-04T13:44:35.140" v="2750" actId="5793"/>
        <pc:sldMkLst>
          <pc:docMk/>
          <pc:sldMk cId="447597581" sldId="258"/>
        </pc:sldMkLst>
        <pc:spChg chg="mod">
          <ac:chgData name=" " userId="76eef514a6ef4a6a" providerId="LiveId" clId="{208E2A75-3018-4FF6-A87F-17B3252C7454}" dt="2018-10-03T20:27:02.563" v="1692" actId="1076"/>
          <ac:spMkLst>
            <pc:docMk/>
            <pc:sldMk cId="447597581" sldId="258"/>
            <ac:spMk id="2" creationId="{ED4A3E9A-BA76-463F-A58A-CB8CF66AAB0A}"/>
          </ac:spMkLst>
        </pc:spChg>
        <pc:spChg chg="mod">
          <ac:chgData name=" " userId="76eef514a6ef4a6a" providerId="LiveId" clId="{208E2A75-3018-4FF6-A87F-17B3252C7454}" dt="2018-10-04T13:44:35.140" v="2750" actId="5793"/>
          <ac:spMkLst>
            <pc:docMk/>
            <pc:sldMk cId="447597581" sldId="258"/>
            <ac:spMk id="9" creationId="{9FEBF164-3AAD-41A8-A30A-FE4B816BB681}"/>
          </ac:spMkLst>
        </pc:spChg>
      </pc:sldChg>
      <pc:sldChg chg="delSp modSp modAnim">
        <pc:chgData name=" " userId="76eef514a6ef4a6a" providerId="LiveId" clId="{208E2A75-3018-4FF6-A87F-17B3252C7454}" dt="2018-10-03T20:27:14.274" v="1694" actId="1076"/>
        <pc:sldMkLst>
          <pc:docMk/>
          <pc:sldMk cId="2564740844" sldId="259"/>
        </pc:sldMkLst>
        <pc:spChg chg="mod">
          <ac:chgData name=" " userId="76eef514a6ef4a6a" providerId="LiveId" clId="{208E2A75-3018-4FF6-A87F-17B3252C7454}" dt="2018-10-03T20:27:10.696" v="1693" actId="1076"/>
          <ac:spMkLst>
            <pc:docMk/>
            <pc:sldMk cId="2564740844" sldId="259"/>
            <ac:spMk id="2" creationId="{3CF865CB-DE45-4112-888B-6AFFDDED9B9A}"/>
          </ac:spMkLst>
        </pc:spChg>
        <pc:spChg chg="mod">
          <ac:chgData name=" " userId="76eef514a6ef4a6a" providerId="LiveId" clId="{208E2A75-3018-4FF6-A87F-17B3252C7454}" dt="2018-10-03T20:27:14.274" v="1694" actId="1076"/>
          <ac:spMkLst>
            <pc:docMk/>
            <pc:sldMk cId="2564740844" sldId="259"/>
            <ac:spMk id="17" creationId="{CA57284B-A88A-44FD-8B0A-B164EEA00647}"/>
          </ac:spMkLst>
        </pc:spChg>
        <pc:grpChg chg="del mod">
          <ac:chgData name=" " userId="76eef514a6ef4a6a" providerId="LiveId" clId="{208E2A75-3018-4FF6-A87F-17B3252C7454}" dt="2018-10-03T19:18:09.817" v="21"/>
          <ac:grpSpMkLst>
            <pc:docMk/>
            <pc:sldMk cId="2564740844" sldId="259"/>
            <ac:grpSpMk id="14" creationId="{A275C5EA-204B-43D5-8C07-D4184051D94F}"/>
          </ac:grpSpMkLst>
        </pc:grpChg>
        <pc:grpChg chg="del">
          <ac:chgData name=" " userId="76eef514a6ef4a6a" providerId="LiveId" clId="{208E2A75-3018-4FF6-A87F-17B3252C7454}" dt="2018-10-03T19:18:09.817" v="21"/>
          <ac:grpSpMkLst>
            <pc:docMk/>
            <pc:sldMk cId="2564740844" sldId="259"/>
            <ac:grpSpMk id="15" creationId="{87C098A5-F73F-4B28-A991-F88005F81596}"/>
          </ac:grpSpMkLst>
        </pc:grpChg>
        <pc:grpChg chg="del">
          <ac:chgData name=" " userId="76eef514a6ef4a6a" providerId="LiveId" clId="{208E2A75-3018-4FF6-A87F-17B3252C7454}" dt="2018-10-03T19:18:09.817" v="21"/>
          <ac:grpSpMkLst>
            <pc:docMk/>
            <pc:sldMk cId="2564740844" sldId="259"/>
            <ac:grpSpMk id="16" creationId="{145F2AE4-9817-469E-A541-C1FFDB7904DC}"/>
          </ac:grpSpMkLst>
        </pc:grpChg>
      </pc:sldChg>
      <pc:sldChg chg="addSp delSp modSp mod setBg modAnim">
        <pc:chgData name=" " userId="76eef514a6ef4a6a" providerId="LiveId" clId="{208E2A75-3018-4FF6-A87F-17B3252C7454}" dt="2018-10-04T13:33:05.498" v="2748" actId="165"/>
        <pc:sldMkLst>
          <pc:docMk/>
          <pc:sldMk cId="339170024" sldId="261"/>
        </pc:sldMkLst>
        <pc:spChg chg="mod">
          <ac:chgData name=" " userId="76eef514a6ef4a6a" providerId="LiveId" clId="{208E2A75-3018-4FF6-A87F-17B3252C7454}" dt="2018-10-03T19:28:56.377" v="117" actId="26606"/>
          <ac:spMkLst>
            <pc:docMk/>
            <pc:sldMk cId="339170024" sldId="261"/>
            <ac:spMk id="2" creationId="{AE75A8BF-E699-47F5-A34A-38D48B930BC8}"/>
          </ac:spMkLst>
        </pc:spChg>
        <pc:spChg chg="del mod">
          <ac:chgData name=" " userId="76eef514a6ef4a6a" providerId="LiveId" clId="{208E2A75-3018-4FF6-A87F-17B3252C7454}" dt="2018-10-03T19:28:56.377" v="117" actId="26606"/>
          <ac:spMkLst>
            <pc:docMk/>
            <pc:sldMk cId="339170024" sldId="261"/>
            <ac:spMk id="3" creationId="{2D77762F-B6C4-44A2-9D7C-7CBA26AB2891}"/>
          </ac:spMkLst>
        </pc:spChg>
        <pc:spChg chg="mod topLvl">
          <ac:chgData name=" " userId="76eef514a6ef4a6a" providerId="LiveId" clId="{208E2A75-3018-4FF6-A87F-17B3252C7454}" dt="2018-10-04T13:33:05.498" v="2748" actId="165"/>
          <ac:spMkLst>
            <pc:docMk/>
            <pc:sldMk cId="339170024" sldId="261"/>
            <ac:spMk id="4" creationId="{1E347417-C345-4D06-943A-5CC01DDF7AAE}"/>
          </ac:spMkLst>
        </pc:spChg>
        <pc:spChg chg="mod topLvl">
          <ac:chgData name=" " userId="76eef514a6ef4a6a" providerId="LiveId" clId="{208E2A75-3018-4FF6-A87F-17B3252C7454}" dt="2018-10-04T13:33:05.498" v="2748" actId="165"/>
          <ac:spMkLst>
            <pc:docMk/>
            <pc:sldMk cId="339170024" sldId="261"/>
            <ac:spMk id="6" creationId="{56FCA022-D8E8-4595-B2F7-E452566C7757}"/>
          </ac:spMkLst>
        </pc:spChg>
        <pc:spChg chg="mod topLvl">
          <ac:chgData name=" " userId="76eef514a6ef4a6a" providerId="LiveId" clId="{208E2A75-3018-4FF6-A87F-17B3252C7454}" dt="2018-10-04T13:33:05.498" v="2748" actId="165"/>
          <ac:spMkLst>
            <pc:docMk/>
            <pc:sldMk cId="339170024" sldId="261"/>
            <ac:spMk id="7" creationId="{AA0CBCBF-D952-43BD-B878-A357B332102F}"/>
          </ac:spMkLst>
        </pc:spChg>
        <pc:spChg chg="mod topLvl">
          <ac:chgData name=" " userId="76eef514a6ef4a6a" providerId="LiveId" clId="{208E2A75-3018-4FF6-A87F-17B3252C7454}" dt="2018-10-04T13:33:05.498" v="2748" actId="165"/>
          <ac:spMkLst>
            <pc:docMk/>
            <pc:sldMk cId="339170024" sldId="261"/>
            <ac:spMk id="8" creationId="{95250B00-703A-49AA-9383-5CC424F06B74}"/>
          </ac:spMkLst>
        </pc:spChg>
        <pc:spChg chg="mod topLvl">
          <ac:chgData name=" " userId="76eef514a6ef4a6a" providerId="LiveId" clId="{208E2A75-3018-4FF6-A87F-17B3252C7454}" dt="2018-10-04T13:33:05.498" v="2748" actId="165"/>
          <ac:spMkLst>
            <pc:docMk/>
            <pc:sldMk cId="339170024" sldId="261"/>
            <ac:spMk id="9" creationId="{46381007-82B7-44C1-BD9B-E7750BECF363}"/>
          </ac:spMkLst>
        </pc:spChg>
        <pc:spChg chg="add">
          <ac:chgData name=" " userId="76eef514a6ef4a6a" providerId="LiveId" clId="{208E2A75-3018-4FF6-A87F-17B3252C7454}" dt="2018-10-03T19:28:56.377" v="117" actId="26606"/>
          <ac:spMkLst>
            <pc:docMk/>
            <pc:sldMk cId="339170024" sldId="261"/>
            <ac:spMk id="10" creationId="{C437FABD-8C69-4801-8D9F-F88EFA0324EF}"/>
          </ac:spMkLst>
        </pc:spChg>
        <pc:spChg chg="mod topLvl">
          <ac:chgData name=" " userId="76eef514a6ef4a6a" providerId="LiveId" clId="{208E2A75-3018-4FF6-A87F-17B3252C7454}" dt="2018-10-04T13:33:05.498" v="2748" actId="165"/>
          <ac:spMkLst>
            <pc:docMk/>
            <pc:sldMk cId="339170024" sldId="261"/>
            <ac:spMk id="11" creationId="{24EDF459-B2DB-42F6-B2D9-29C07F87B948}"/>
          </ac:spMkLst>
        </pc:spChg>
        <pc:spChg chg="add">
          <ac:chgData name=" " userId="76eef514a6ef4a6a" providerId="LiveId" clId="{208E2A75-3018-4FF6-A87F-17B3252C7454}" dt="2018-10-03T19:28:56.377" v="117" actId="26606"/>
          <ac:spMkLst>
            <pc:docMk/>
            <pc:sldMk cId="339170024" sldId="261"/>
            <ac:spMk id="12" creationId="{9BD2ECB5-E1D5-4F95-8DB5-D6B38DEEE9BF}"/>
          </ac:spMkLst>
        </pc:spChg>
        <pc:spChg chg="mod topLvl">
          <ac:chgData name=" " userId="76eef514a6ef4a6a" providerId="LiveId" clId="{208E2A75-3018-4FF6-A87F-17B3252C7454}" dt="2018-10-04T13:33:05.498" v="2748" actId="165"/>
          <ac:spMkLst>
            <pc:docMk/>
            <pc:sldMk cId="339170024" sldId="261"/>
            <ac:spMk id="13" creationId="{7BA401E1-8876-49C3-A63D-D2DA0EF4E668}"/>
          </ac:spMkLst>
        </pc:spChg>
        <pc:spChg chg="add">
          <ac:chgData name=" " userId="76eef514a6ef4a6a" providerId="LiveId" clId="{208E2A75-3018-4FF6-A87F-17B3252C7454}" dt="2018-10-03T19:28:56.377" v="117" actId="26606"/>
          <ac:spMkLst>
            <pc:docMk/>
            <pc:sldMk cId="339170024" sldId="261"/>
            <ac:spMk id="14" creationId="{1500752C-7683-4E03-95C5-06FCFE0C9C8C}"/>
          </ac:spMkLst>
        </pc:spChg>
        <pc:spChg chg="mod topLvl">
          <ac:chgData name=" " userId="76eef514a6ef4a6a" providerId="LiveId" clId="{208E2A75-3018-4FF6-A87F-17B3252C7454}" dt="2018-10-04T13:33:05.498" v="2748" actId="165"/>
          <ac:spMkLst>
            <pc:docMk/>
            <pc:sldMk cId="339170024" sldId="261"/>
            <ac:spMk id="15" creationId="{72F7544F-9E2E-4555-83B7-0509B0BAD72C}"/>
          </ac:spMkLst>
        </pc:spChg>
        <pc:grpChg chg="del mod">
          <ac:chgData name=" " userId="76eef514a6ef4a6a" providerId="LiveId" clId="{208E2A75-3018-4FF6-A87F-17B3252C7454}" dt="2018-10-04T13:33:05.498" v="2748" actId="165"/>
          <ac:grpSpMkLst>
            <pc:docMk/>
            <pc:sldMk cId="339170024" sldId="261"/>
            <ac:grpSpMk id="3" creationId="{CFC97107-5CA6-4EF1-875B-EC3B1BABAB32}"/>
          </ac:grpSpMkLst>
        </pc:grpChg>
        <pc:graphicFrameChg chg="add del">
          <ac:chgData name=" " userId="76eef514a6ef4a6a" providerId="LiveId" clId="{208E2A75-3018-4FF6-A87F-17B3252C7454}" dt="2018-10-04T13:32:47.068" v="2744" actId="18245"/>
          <ac:graphicFrameMkLst>
            <pc:docMk/>
            <pc:sldMk cId="339170024" sldId="261"/>
            <ac:graphicFrameMk id="5" creationId="{05696FDD-81EF-4C0D-9514-1FBF1AAC217B}"/>
          </ac:graphicFrameMkLst>
        </pc:graphicFrameChg>
      </pc:sldChg>
      <pc:sldChg chg="addSp delSp modSp mod setBg">
        <pc:chgData name=" " userId="76eef514a6ef4a6a" providerId="LiveId" clId="{208E2A75-3018-4FF6-A87F-17B3252C7454}" dt="2018-10-03T19:35:33.707" v="217"/>
        <pc:sldMkLst>
          <pc:docMk/>
          <pc:sldMk cId="2735597946" sldId="262"/>
        </pc:sldMkLst>
        <pc:spChg chg="mod">
          <ac:chgData name=" " userId="76eef514a6ef4a6a" providerId="LiveId" clId="{208E2A75-3018-4FF6-A87F-17B3252C7454}" dt="2018-10-03T19:33:14.576" v="139" actId="26606"/>
          <ac:spMkLst>
            <pc:docMk/>
            <pc:sldMk cId="2735597946" sldId="262"/>
            <ac:spMk id="2" creationId="{6231B890-EE1B-40A5-8B21-A1B69DCA2C17}"/>
          </ac:spMkLst>
        </pc:spChg>
        <pc:spChg chg="add del">
          <ac:chgData name=" " userId="76eef514a6ef4a6a" providerId="LiveId" clId="{208E2A75-3018-4FF6-A87F-17B3252C7454}" dt="2018-10-03T19:33:14.576" v="139" actId="26606"/>
          <ac:spMkLst>
            <pc:docMk/>
            <pc:sldMk cId="2735597946" sldId="262"/>
            <ac:spMk id="4" creationId="{EB395AD2-AF07-4719-AE11-8731049D8CA9}"/>
          </ac:spMkLst>
        </pc:spChg>
        <pc:spChg chg="mod">
          <ac:chgData name=" " userId="76eef514a6ef4a6a" providerId="LiveId" clId="{208E2A75-3018-4FF6-A87F-17B3252C7454}" dt="2018-10-03T19:31:34.281" v="128" actId="27636"/>
          <ac:spMkLst>
            <pc:docMk/>
            <pc:sldMk cId="2735597946" sldId="262"/>
            <ac:spMk id="5" creationId="{B6D3FE3C-A033-4A53-B02B-86E17290011E}"/>
          </ac:spMkLst>
        </pc:spChg>
        <pc:graphicFrameChg chg="add del">
          <ac:chgData name=" " userId="76eef514a6ef4a6a" providerId="LiveId" clId="{208E2A75-3018-4FF6-A87F-17B3252C7454}" dt="2018-10-03T19:32:05.915" v="135" actId="26606"/>
          <ac:graphicFrameMkLst>
            <pc:docMk/>
            <pc:sldMk cId="2735597946" sldId="262"/>
            <ac:graphicFrameMk id="7" creationId="{DD73AB27-47AB-4516-B721-388757AE0BB9}"/>
          </ac:graphicFrameMkLst>
        </pc:graphicFrameChg>
        <pc:graphicFrameChg chg="add mod">
          <ac:chgData name=" " userId="76eef514a6ef4a6a" providerId="LiveId" clId="{208E2A75-3018-4FF6-A87F-17B3252C7454}" dt="2018-10-03T19:35:33.707" v="217"/>
          <ac:graphicFrameMkLst>
            <pc:docMk/>
            <pc:sldMk cId="2735597946" sldId="262"/>
            <ac:graphicFrameMk id="8" creationId="{A644FA8D-D7A7-4A54-9D53-C6EDD14A06DE}"/>
          </ac:graphicFrameMkLst>
        </pc:graphicFrameChg>
        <pc:graphicFrameChg chg="add del mod">
          <ac:chgData name=" " userId="76eef514a6ef4a6a" providerId="LiveId" clId="{208E2A75-3018-4FF6-A87F-17B3252C7454}" dt="2018-10-03T19:32:45.429" v="138" actId="26606"/>
          <ac:graphicFrameMkLst>
            <pc:docMk/>
            <pc:sldMk cId="2735597946" sldId="262"/>
            <ac:graphicFrameMk id="9" creationId="{99601E7A-D86C-4338-9392-365FEFF73672}"/>
          </ac:graphicFrameMkLst>
        </pc:graphicFrameChg>
        <pc:picChg chg="add del mod">
          <ac:chgData name=" " userId="76eef514a6ef4a6a" providerId="LiveId" clId="{208E2A75-3018-4FF6-A87F-17B3252C7454}" dt="2018-10-03T19:31:39.567" v="131"/>
          <ac:picMkLst>
            <pc:docMk/>
            <pc:sldMk cId="2735597946" sldId="262"/>
            <ac:picMk id="6" creationId="{022F7FB3-D2BB-4461-81B1-2D97AF4BA560}"/>
          </ac:picMkLst>
        </pc:picChg>
      </pc:sldChg>
      <pc:sldChg chg="addSp delSp modSp delAnim modAnim">
        <pc:chgData name=" " userId="76eef514a6ef4a6a" providerId="LiveId" clId="{208E2A75-3018-4FF6-A87F-17B3252C7454}" dt="2018-10-04T11:07:39.560" v="2505"/>
        <pc:sldMkLst>
          <pc:docMk/>
          <pc:sldMk cId="3520718973" sldId="263"/>
        </pc:sldMkLst>
        <pc:spChg chg="mod">
          <ac:chgData name=" " userId="76eef514a6ef4a6a" providerId="LiveId" clId="{208E2A75-3018-4FF6-A87F-17B3252C7454}" dt="2018-10-03T19:39:40.717" v="374" actId="20577"/>
          <ac:spMkLst>
            <pc:docMk/>
            <pc:sldMk cId="3520718973" sldId="263"/>
            <ac:spMk id="2" creationId="{96CD7EB7-AF9C-431B-969F-0E8E37777C8F}"/>
          </ac:spMkLst>
        </pc:spChg>
        <pc:spChg chg="add del mod">
          <ac:chgData name=" " userId="76eef514a6ef4a6a" providerId="LiveId" clId="{208E2A75-3018-4FF6-A87F-17B3252C7454}" dt="2018-10-04T09:44:35.298" v="2133" actId="478"/>
          <ac:spMkLst>
            <pc:docMk/>
            <pc:sldMk cId="3520718973" sldId="263"/>
            <ac:spMk id="3" creationId="{DFFBAB54-33F4-4C4E-859C-74694BBB62BA}"/>
          </ac:spMkLst>
        </pc:spChg>
        <pc:spChg chg="del mod">
          <ac:chgData name=" " userId="76eef514a6ef4a6a" providerId="LiveId" clId="{208E2A75-3018-4FF6-A87F-17B3252C7454}" dt="2018-10-04T09:47:11.764" v="2141"/>
          <ac:spMkLst>
            <pc:docMk/>
            <pc:sldMk cId="3520718973" sldId="263"/>
            <ac:spMk id="4" creationId="{9C039810-8039-4796-B33B-CA181E05CE01}"/>
          </ac:spMkLst>
        </pc:spChg>
        <pc:spChg chg="add del mod">
          <ac:chgData name=" " userId="76eef514a6ef4a6a" providerId="LiveId" clId="{208E2A75-3018-4FF6-A87F-17B3252C7454}" dt="2018-10-04T09:47:20.965" v="2143"/>
          <ac:spMkLst>
            <pc:docMk/>
            <pc:sldMk cId="3520718973" sldId="263"/>
            <ac:spMk id="5" creationId="{8E7CFE31-0489-4F52-8794-C9F3300EDA8D}"/>
          </ac:spMkLst>
        </pc:spChg>
        <pc:spChg chg="add mo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6" creationId="{ABB0763C-B5EC-4640-A7DA-CEB4C01572D9}"/>
          </ac:spMkLst>
        </pc:spChg>
        <pc:spChg chg="add mod">
          <ac:chgData name=" " userId="76eef514a6ef4a6a" providerId="LiveId" clId="{208E2A75-3018-4FF6-A87F-17B3252C7454}" dt="2018-10-04T10:07:33.965" v="2490" actId="255"/>
          <ac:spMkLst>
            <pc:docMk/>
            <pc:sldMk cId="3520718973" sldId="263"/>
            <ac:spMk id="7" creationId="{A4859EA0-DB66-4C95-9AD6-443DA65854C6}"/>
          </ac:spMkLst>
        </pc:spChg>
        <pc:spChg chg="add del mod">
          <ac:chgData name=" " userId="76eef514a6ef4a6a" providerId="LiveId" clId="{208E2A75-3018-4FF6-A87F-17B3252C7454}" dt="2018-10-04T09:52:17.306" v="2230" actId="478"/>
          <ac:spMkLst>
            <pc:docMk/>
            <pc:sldMk cId="3520718973" sldId="263"/>
            <ac:spMk id="8" creationId="{B7FA7BF2-9F68-4911-8A18-F5AD914DD85C}"/>
          </ac:spMkLst>
        </pc:spChg>
        <pc:spChg chg="add mod or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9" creationId="{C0C8EE13-74C6-4FBE-88EB-E99D1E20C18A}"/>
          </ac:spMkLst>
        </pc:spChg>
        <pc:spChg chg="add del mod">
          <ac:chgData name=" " userId="76eef514a6ef4a6a" providerId="LiveId" clId="{208E2A75-3018-4FF6-A87F-17B3252C7454}" dt="2018-10-04T09:54:25.048" v="2268"/>
          <ac:spMkLst>
            <pc:docMk/>
            <pc:sldMk cId="3520718973" sldId="263"/>
            <ac:spMk id="11" creationId="{4ACA9BE2-4B7E-41E8-9A3B-4DF98CF6E7C1}"/>
          </ac:spMkLst>
        </pc:spChg>
        <pc:spChg chg="add del">
          <ac:chgData name=" " userId="76eef514a6ef4a6a" providerId="LiveId" clId="{208E2A75-3018-4FF6-A87F-17B3252C7454}" dt="2018-10-04T09:54:23.514" v="2266"/>
          <ac:spMkLst>
            <pc:docMk/>
            <pc:sldMk cId="3520718973" sldId="263"/>
            <ac:spMk id="12" creationId="{9D28018A-776A-4789-9F3F-8878B4EB37E2}"/>
          </ac:spMkLst>
        </pc:spChg>
        <pc:spChg chg="add del">
          <ac:chgData name=" " userId="76eef514a6ef4a6a" providerId="LiveId" clId="{208E2A75-3018-4FF6-A87F-17B3252C7454}" dt="2018-10-04T09:54:22.686" v="2265"/>
          <ac:spMkLst>
            <pc:docMk/>
            <pc:sldMk cId="3520718973" sldId="263"/>
            <ac:spMk id="13" creationId="{18ED9792-928A-426C-B25F-ABAA01A6B154}"/>
          </ac:spMkLst>
        </pc:spChg>
        <pc:spChg chg="add del">
          <ac:chgData name=" " userId="76eef514a6ef4a6a" providerId="LiveId" clId="{208E2A75-3018-4FF6-A87F-17B3252C7454}" dt="2018-10-04T09:54:22.488" v="2264"/>
          <ac:spMkLst>
            <pc:docMk/>
            <pc:sldMk cId="3520718973" sldId="263"/>
            <ac:spMk id="14" creationId="{759347E9-A018-48B2-86F2-F33FEE2A0A46}"/>
          </ac:spMkLst>
        </pc:spChg>
        <pc:spChg chg="add del">
          <ac:chgData name=" " userId="76eef514a6ef4a6a" providerId="LiveId" clId="{208E2A75-3018-4FF6-A87F-17B3252C7454}" dt="2018-10-04T09:54:22.282" v="2263"/>
          <ac:spMkLst>
            <pc:docMk/>
            <pc:sldMk cId="3520718973" sldId="263"/>
            <ac:spMk id="15" creationId="{22E027ED-3631-40B7-8FD3-DDC93206070C}"/>
          </ac:spMkLst>
        </pc:spChg>
        <pc:spChg chg="add del">
          <ac:chgData name=" " userId="76eef514a6ef4a6a" providerId="LiveId" clId="{208E2A75-3018-4FF6-A87F-17B3252C7454}" dt="2018-10-04T09:54:22.069" v="2262"/>
          <ac:spMkLst>
            <pc:docMk/>
            <pc:sldMk cId="3520718973" sldId="263"/>
            <ac:spMk id="16" creationId="{4F9BF612-256F-463F-B304-EF9C0C7D0826}"/>
          </ac:spMkLst>
        </pc:spChg>
        <pc:spChg chg="add del">
          <ac:chgData name=" " userId="76eef514a6ef4a6a" providerId="LiveId" clId="{208E2A75-3018-4FF6-A87F-17B3252C7454}" dt="2018-10-04T09:54:21.873" v="2261"/>
          <ac:spMkLst>
            <pc:docMk/>
            <pc:sldMk cId="3520718973" sldId="263"/>
            <ac:spMk id="17" creationId="{1D0404A3-12F3-4A86-BC6E-17C64DB834A4}"/>
          </ac:spMkLst>
        </pc:spChg>
        <pc:spChg chg="add del">
          <ac:chgData name=" " userId="76eef514a6ef4a6a" providerId="LiveId" clId="{208E2A75-3018-4FF6-A87F-17B3252C7454}" dt="2018-10-04T09:54:21.704" v="2260"/>
          <ac:spMkLst>
            <pc:docMk/>
            <pc:sldMk cId="3520718973" sldId="263"/>
            <ac:spMk id="18" creationId="{192FFE3F-7462-4CF0-A745-84DAA9EEFD7D}"/>
          </ac:spMkLst>
        </pc:spChg>
        <pc:spChg chg="add del">
          <ac:chgData name=" " userId="76eef514a6ef4a6a" providerId="LiveId" clId="{208E2A75-3018-4FF6-A87F-17B3252C7454}" dt="2018-10-04T09:54:21.342" v="2259"/>
          <ac:spMkLst>
            <pc:docMk/>
            <pc:sldMk cId="3520718973" sldId="263"/>
            <ac:spMk id="19" creationId="{96C24D4A-2BE6-4B46-B3B9-412DF4EC5E55}"/>
          </ac:spMkLst>
        </pc:spChg>
        <pc:spChg chg="add del">
          <ac:chgData name=" " userId="76eef514a6ef4a6a" providerId="LiveId" clId="{208E2A75-3018-4FF6-A87F-17B3252C7454}" dt="2018-10-04T09:54:21.163" v="2258"/>
          <ac:spMkLst>
            <pc:docMk/>
            <pc:sldMk cId="3520718973" sldId="263"/>
            <ac:spMk id="20" creationId="{B480A3E3-6F15-4DB9-A4D4-B9EC15B3A1FF}"/>
          </ac:spMkLst>
        </pc:spChg>
        <pc:spChg chg="add del">
          <ac:chgData name=" " userId="76eef514a6ef4a6a" providerId="LiveId" clId="{208E2A75-3018-4FF6-A87F-17B3252C7454}" dt="2018-10-04T09:54:20.984" v="2257"/>
          <ac:spMkLst>
            <pc:docMk/>
            <pc:sldMk cId="3520718973" sldId="263"/>
            <ac:spMk id="21" creationId="{67C5E02A-2DD8-4BA2-B937-C13AA928B5A1}"/>
          </ac:spMkLst>
        </pc:spChg>
        <pc:spChg chg="add del">
          <ac:chgData name=" " userId="76eef514a6ef4a6a" providerId="LiveId" clId="{208E2A75-3018-4FF6-A87F-17B3252C7454}" dt="2018-10-04T09:54:20.807" v="2256"/>
          <ac:spMkLst>
            <pc:docMk/>
            <pc:sldMk cId="3520718973" sldId="263"/>
            <ac:spMk id="22" creationId="{2523C7DB-D56A-4E6E-AC36-1B2855A0B582}"/>
          </ac:spMkLst>
        </pc:spChg>
        <pc:spChg chg="add del">
          <ac:chgData name=" " userId="76eef514a6ef4a6a" providerId="LiveId" clId="{208E2A75-3018-4FF6-A87F-17B3252C7454}" dt="2018-10-04T09:54:20.649" v="2255"/>
          <ac:spMkLst>
            <pc:docMk/>
            <pc:sldMk cId="3520718973" sldId="263"/>
            <ac:spMk id="23" creationId="{D62249B3-E002-47D4-AFED-9FCE7BEFE661}"/>
          </ac:spMkLst>
        </pc:spChg>
        <pc:spChg chg="add del">
          <ac:chgData name=" " userId="76eef514a6ef4a6a" providerId="LiveId" clId="{208E2A75-3018-4FF6-A87F-17B3252C7454}" dt="2018-10-04T09:54:20.417" v="2254"/>
          <ac:spMkLst>
            <pc:docMk/>
            <pc:sldMk cId="3520718973" sldId="263"/>
            <ac:spMk id="24" creationId="{CE6119F3-C23D-477B-A877-8AF31CA374D9}"/>
          </ac:spMkLst>
        </pc:spChg>
        <pc:spChg chg="add del mod">
          <ac:chgData name=" " userId="76eef514a6ef4a6a" providerId="LiveId" clId="{208E2A75-3018-4FF6-A87F-17B3252C7454}" dt="2018-10-04T09:54:20.217" v="2253"/>
          <ac:spMkLst>
            <pc:docMk/>
            <pc:sldMk cId="3520718973" sldId="263"/>
            <ac:spMk id="25" creationId="{AB0B5674-63E9-4719-8CC1-B800258D782E}"/>
          </ac:spMkLst>
        </pc:spChg>
        <pc:spChg chg="add mo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26" creationId="{97D06002-DF2C-44DE-A73E-45047451F3F2}"/>
          </ac:spMkLst>
        </pc:spChg>
        <pc:spChg chg="add mo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27" creationId="{95974A8F-50E7-472A-A714-FBEFDF7A2D29}"/>
          </ac:spMkLst>
        </pc:spChg>
        <pc:spChg chg="add mo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28" creationId="{F46FC5BE-2730-4614-B255-17E80900F2DF}"/>
          </ac:spMkLst>
        </pc:spChg>
        <pc:spChg chg="add del mod">
          <ac:chgData name=" " userId="76eef514a6ef4a6a" providerId="LiveId" clId="{208E2A75-3018-4FF6-A87F-17B3252C7454}" dt="2018-10-04T09:55:59.522" v="2307" actId="478"/>
          <ac:spMkLst>
            <pc:docMk/>
            <pc:sldMk cId="3520718973" sldId="263"/>
            <ac:spMk id="29" creationId="{683CB6FF-3F44-416A-8088-E79673EC8578}"/>
          </ac:spMkLst>
        </pc:spChg>
        <pc:spChg chg="add del">
          <ac:chgData name=" " userId="76eef514a6ef4a6a" providerId="LiveId" clId="{208E2A75-3018-4FF6-A87F-17B3252C7454}" dt="2018-10-04T09:55:38.606" v="2302" actId="478"/>
          <ac:spMkLst>
            <pc:docMk/>
            <pc:sldMk cId="3520718973" sldId="263"/>
            <ac:spMk id="30" creationId="{AB7F3D30-A2FA-4CCC-B112-8EFF989D01EE}"/>
          </ac:spMkLst>
        </pc:spChg>
        <pc:spChg chg="add mod or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31" creationId="{3DEAD626-0844-4076-963A-987D678255AD}"/>
          </ac:spMkLst>
        </pc:spChg>
        <pc:spChg chg="add mo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32" creationId="{6F85303D-A4F5-4DB5-89C0-DD7E3167A0DB}"/>
          </ac:spMkLst>
        </pc:spChg>
        <pc:spChg chg="add mod or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33" creationId="{4DEB8A0B-28A8-4E7A-8D4D-D744B4AA5EBE}"/>
          </ac:spMkLst>
        </pc:spChg>
        <pc:spChg chg="add mod or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34" creationId="{BA49066E-ACF1-4B09-AC63-90BB1D9C9891}"/>
          </ac:spMkLst>
        </pc:spChg>
        <pc:spChg chg="add mod or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35" creationId="{BAC1D33B-E1CB-4F26-AAE1-9198EB55E33F}"/>
          </ac:spMkLst>
        </pc:spChg>
        <pc:spChg chg="add mod">
          <ac:chgData name=" " userId="76eef514a6ef4a6a" providerId="LiveId" clId="{208E2A75-3018-4FF6-A87F-17B3252C7454}" dt="2018-10-04T09:59:15.758" v="2339" actId="164"/>
          <ac:spMkLst>
            <pc:docMk/>
            <pc:sldMk cId="3520718973" sldId="263"/>
            <ac:spMk id="36" creationId="{74DB2B4A-B82A-4941-BAB2-63A1505EBCE0}"/>
          </ac:spMkLst>
        </pc:spChg>
        <pc:spChg chg="add del">
          <ac:chgData name=" " userId="76eef514a6ef4a6a" providerId="LiveId" clId="{208E2A75-3018-4FF6-A87F-17B3252C7454}" dt="2018-10-04T09:55:04.129" v="2290" actId="478"/>
          <ac:spMkLst>
            <pc:docMk/>
            <pc:sldMk cId="3520718973" sldId="263"/>
            <ac:spMk id="37" creationId="{124BA82A-7C57-4702-84E4-8E5FA0C53F88}"/>
          </ac:spMkLst>
        </pc:spChg>
        <pc:spChg chg="add del">
          <ac:chgData name=" " userId="76eef514a6ef4a6a" providerId="LiveId" clId="{208E2A75-3018-4FF6-A87F-17B3252C7454}" dt="2018-10-04T09:55:02.817" v="2289" actId="478"/>
          <ac:spMkLst>
            <pc:docMk/>
            <pc:sldMk cId="3520718973" sldId="263"/>
            <ac:spMk id="38" creationId="{C55204E3-9A67-4732-A00F-C47B98F0B9B8}"/>
          </ac:spMkLst>
        </pc:spChg>
        <pc:spChg chg="add del">
          <ac:chgData name=" " userId="76eef514a6ef4a6a" providerId="LiveId" clId="{208E2A75-3018-4FF6-A87F-17B3252C7454}" dt="2018-10-04T09:55:00.558" v="2288" actId="478"/>
          <ac:spMkLst>
            <pc:docMk/>
            <pc:sldMk cId="3520718973" sldId="263"/>
            <ac:spMk id="39" creationId="{2E04F347-FACA-4980-BDCC-AB60CEC3B3D9}"/>
          </ac:spMkLst>
        </pc:spChg>
        <pc:spChg chg="add del">
          <ac:chgData name=" " userId="76eef514a6ef4a6a" providerId="LiveId" clId="{208E2A75-3018-4FF6-A87F-17B3252C7454}" dt="2018-10-04T09:54:58.738" v="2287" actId="478"/>
          <ac:spMkLst>
            <pc:docMk/>
            <pc:sldMk cId="3520718973" sldId="263"/>
            <ac:spMk id="40" creationId="{EA2BA8EE-5F24-4BA2-92F9-0BACA9193A9A}"/>
          </ac:spMkLst>
        </pc:spChg>
        <pc:grpChg chg="add del mod">
          <ac:chgData name=" " userId="76eef514a6ef4a6a" providerId="LiveId" clId="{208E2A75-3018-4FF6-A87F-17B3252C7454}" dt="2018-10-04T10:00:58.870" v="2342"/>
          <ac:grpSpMkLst>
            <pc:docMk/>
            <pc:sldMk cId="3520718973" sldId="263"/>
            <ac:grpSpMk id="55" creationId="{0E1AFA78-A116-4A12-9226-3D224090C391}"/>
          </ac:grpSpMkLst>
        </pc:grpChg>
        <pc:grpChg chg="add del mod">
          <ac:chgData name=" " userId="76eef514a6ef4a6a" providerId="LiveId" clId="{208E2A75-3018-4FF6-A87F-17B3252C7454}" dt="2018-10-04T10:00:58.870" v="2342"/>
          <ac:grpSpMkLst>
            <pc:docMk/>
            <pc:sldMk cId="3520718973" sldId="263"/>
            <ac:grpSpMk id="57" creationId="{AAFB1B4D-DA65-4B1E-B621-11360D4EC7B4}"/>
          </ac:grpSpMkLst>
        </pc:grpChg>
        <pc:picChg chg="mod">
          <ac:chgData name=" " userId="76eef514a6ef4a6a" providerId="LiveId" clId="{208E2A75-3018-4FF6-A87F-17B3252C7454}" dt="2018-10-04T09:49:56.771" v="2223" actId="1076"/>
          <ac:picMkLst>
            <pc:docMk/>
            <pc:sldMk cId="3520718973" sldId="263"/>
            <ac:picMk id="1026" creationId="{BB545296-C41E-415B-AFEA-0591525C093B}"/>
          </ac:picMkLst>
        </pc:picChg>
        <pc:cxnChg chg="add mod">
          <ac:chgData name=" " userId="76eef514a6ef4a6a" providerId="LiveId" clId="{208E2A75-3018-4FF6-A87F-17B3252C7454}" dt="2018-10-04T09:59:15.758" v="2339" actId="164"/>
          <ac:cxnSpMkLst>
            <pc:docMk/>
            <pc:sldMk cId="3520718973" sldId="263"/>
            <ac:cxnSpMk id="41" creationId="{321E085D-73DC-4954-A364-22A328E739A8}"/>
          </ac:cxnSpMkLst>
        </pc:cxnChg>
        <pc:cxnChg chg="add del">
          <ac:chgData name=" " userId="76eef514a6ef4a6a" providerId="LiveId" clId="{208E2A75-3018-4FF6-A87F-17B3252C7454}" dt="2018-10-04T09:56:19.484" v="2311" actId="478"/>
          <ac:cxnSpMkLst>
            <pc:docMk/>
            <pc:sldMk cId="3520718973" sldId="263"/>
            <ac:cxnSpMk id="43" creationId="{8EBF712C-0C0E-4C12-B712-A12809FCED81}"/>
          </ac:cxnSpMkLst>
        </pc:cxnChg>
        <pc:cxnChg chg="add mod">
          <ac:chgData name=" " userId="76eef514a6ef4a6a" providerId="LiveId" clId="{208E2A75-3018-4FF6-A87F-17B3252C7454}" dt="2018-10-04T09:59:15.758" v="2339" actId="164"/>
          <ac:cxnSpMkLst>
            <pc:docMk/>
            <pc:sldMk cId="3520718973" sldId="263"/>
            <ac:cxnSpMk id="44" creationId="{BBB31F73-617A-4FAE-A875-367DCA7E7A3E}"/>
          </ac:cxnSpMkLst>
        </pc:cxnChg>
        <pc:cxnChg chg="add del">
          <ac:chgData name=" " userId="76eef514a6ef4a6a" providerId="LiveId" clId="{208E2A75-3018-4FF6-A87F-17B3252C7454}" dt="2018-10-04T09:57:59.783" v="2329" actId="478"/>
          <ac:cxnSpMkLst>
            <pc:docMk/>
            <pc:sldMk cId="3520718973" sldId="263"/>
            <ac:cxnSpMk id="51" creationId="{8A8F01A4-B250-4DFB-8894-F9029467EF4B}"/>
          </ac:cxnSpMkLst>
        </pc:cxnChg>
        <pc:cxnChg chg="add mod ord">
          <ac:chgData name=" " userId="76eef514a6ef4a6a" providerId="LiveId" clId="{208E2A75-3018-4FF6-A87F-17B3252C7454}" dt="2018-10-04T09:59:32.004" v="2340" actId="1582"/>
          <ac:cxnSpMkLst>
            <pc:docMk/>
            <pc:sldMk cId="3520718973" sldId="263"/>
            <ac:cxnSpMk id="52" creationId="{D231F606-F946-4D4A-90CE-4150E8D204B9}"/>
          </ac:cxnSpMkLst>
        </pc:cxnChg>
      </pc:sldChg>
      <pc:sldChg chg="addSp delSp modSp add mod setBg">
        <pc:chgData name=" " userId="76eef514a6ef4a6a" providerId="LiveId" clId="{208E2A75-3018-4FF6-A87F-17B3252C7454}" dt="2018-10-04T10:28:17.042" v="2503" actId="20577"/>
        <pc:sldMkLst>
          <pc:docMk/>
          <pc:sldMk cId="1766589951" sldId="264"/>
        </pc:sldMkLst>
        <pc:spChg chg="mod">
          <ac:chgData name=" " userId="76eef514a6ef4a6a" providerId="LiveId" clId="{208E2A75-3018-4FF6-A87F-17B3252C7454}" dt="2018-10-04T10:28:17.042" v="2503" actId="20577"/>
          <ac:spMkLst>
            <pc:docMk/>
            <pc:sldMk cId="1766589951" sldId="264"/>
            <ac:spMk id="2" creationId="{C10AA7A7-57C6-40EC-B184-8C219F9E2D0F}"/>
          </ac:spMkLst>
        </pc:spChg>
        <pc:spChg chg="del">
          <ac:chgData name=" " userId="76eef514a6ef4a6a" providerId="LiveId" clId="{208E2A75-3018-4FF6-A87F-17B3252C7454}" dt="2018-10-03T19:16:14.250" v="12" actId="478"/>
          <ac:spMkLst>
            <pc:docMk/>
            <pc:sldMk cId="1766589951" sldId="264"/>
            <ac:spMk id="3" creationId="{AEBA6AED-C84B-4110-9222-1B3F0EAA8945}"/>
          </ac:spMkLst>
        </pc:spChg>
        <pc:spChg chg="add del">
          <ac:chgData name=" " userId="76eef514a6ef4a6a" providerId="LiveId" clId="{208E2A75-3018-4FF6-A87F-17B3252C7454}" dt="2018-10-03T19:28:16.490" v="111" actId="26606"/>
          <ac:spMkLst>
            <pc:docMk/>
            <pc:sldMk cId="1766589951" sldId="264"/>
            <ac:spMk id="9" creationId="{126ADEF2-2BA7-419F-A580-9C6541A73B57}"/>
          </ac:spMkLst>
        </pc:spChg>
        <pc:spChg chg="add del">
          <ac:chgData name=" " userId="76eef514a6ef4a6a" providerId="LiveId" clId="{208E2A75-3018-4FF6-A87F-17B3252C7454}" dt="2018-10-03T19:28:16.490" v="111" actId="26606"/>
          <ac:spMkLst>
            <pc:docMk/>
            <pc:sldMk cId="1766589951" sldId="264"/>
            <ac:spMk id="11" creationId="{2B146248-6675-4D3A-B34A-7363E28C91FE}"/>
          </ac:spMkLst>
        </pc:spChg>
        <pc:spChg chg="add del">
          <ac:chgData name=" " userId="76eef514a6ef4a6a" providerId="LiveId" clId="{208E2A75-3018-4FF6-A87F-17B3252C7454}" dt="2018-10-03T19:28:16.490" v="111" actId="26606"/>
          <ac:spMkLst>
            <pc:docMk/>
            <pc:sldMk cId="1766589951" sldId="264"/>
            <ac:spMk id="13" creationId="{B56EF530-75FC-4976-A39D-87A5DFE98CCD}"/>
          </ac:spMkLst>
        </pc:spChg>
        <pc:spChg chg="add del">
          <ac:chgData name=" " userId="76eef514a6ef4a6a" providerId="LiveId" clId="{208E2A75-3018-4FF6-A87F-17B3252C7454}" dt="2018-10-03T19:28:16.490" v="111" actId="26606"/>
          <ac:spMkLst>
            <pc:docMk/>
            <pc:sldMk cId="1766589951" sldId="264"/>
            <ac:spMk id="15" creationId="{368ECFAF-FF94-4771-B4BD-B28D909D4709}"/>
          </ac:spMkLst>
        </pc:spChg>
        <pc:spChg chg="add del">
          <ac:chgData name=" " userId="76eef514a6ef4a6a" providerId="LiveId" clId="{208E2A75-3018-4FF6-A87F-17B3252C7454}" dt="2018-10-03T19:28:16.490" v="111" actId="26606"/>
          <ac:spMkLst>
            <pc:docMk/>
            <pc:sldMk cId="1766589951" sldId="264"/>
            <ac:spMk id="17" creationId="{E9851F7A-B016-4A91-85E3-61FE4869CE8F}"/>
          </ac:spMkLst>
        </pc:spChg>
        <pc:spChg chg="add del">
          <ac:chgData name=" " userId="76eef514a6ef4a6a" providerId="LiveId" clId="{208E2A75-3018-4FF6-A87F-17B3252C7454}" dt="2018-10-03T19:28:19.244" v="113" actId="26606"/>
          <ac:spMkLst>
            <pc:docMk/>
            <pc:sldMk cId="1766589951" sldId="264"/>
            <ac:spMk id="19" creationId="{126ADEF2-2BA7-419F-A580-9C6541A73B57}"/>
          </ac:spMkLst>
        </pc:spChg>
        <pc:spChg chg="add del">
          <ac:chgData name=" " userId="76eef514a6ef4a6a" providerId="LiveId" clId="{208E2A75-3018-4FF6-A87F-17B3252C7454}" dt="2018-10-03T19:28:19.244" v="113" actId="26606"/>
          <ac:spMkLst>
            <pc:docMk/>
            <pc:sldMk cId="1766589951" sldId="264"/>
            <ac:spMk id="20" creationId="{2B146248-6675-4D3A-B34A-7363E28C91FE}"/>
          </ac:spMkLst>
        </pc:spChg>
        <pc:spChg chg="add del">
          <ac:chgData name=" " userId="76eef514a6ef4a6a" providerId="LiveId" clId="{208E2A75-3018-4FF6-A87F-17B3252C7454}" dt="2018-10-03T19:28:19.244" v="113" actId="26606"/>
          <ac:spMkLst>
            <pc:docMk/>
            <pc:sldMk cId="1766589951" sldId="264"/>
            <ac:spMk id="21" creationId="{8E52EA45-4231-40F0-A5F9-509764441E61}"/>
          </ac:spMkLst>
        </pc:spChg>
        <pc:spChg chg="add del">
          <ac:chgData name=" " userId="76eef514a6ef4a6a" providerId="LiveId" clId="{208E2A75-3018-4FF6-A87F-17B3252C7454}" dt="2018-10-03T19:28:19.244" v="113" actId="26606"/>
          <ac:spMkLst>
            <pc:docMk/>
            <pc:sldMk cId="1766589951" sldId="264"/>
            <ac:spMk id="22" creationId="{E26580E3-C3E7-4C81-9BC7-D725DBB7436E}"/>
          </ac:spMkLst>
        </pc:spChg>
        <pc:spChg chg="add del">
          <ac:chgData name=" " userId="76eef514a6ef4a6a" providerId="LiveId" clId="{208E2A75-3018-4FF6-A87F-17B3252C7454}" dt="2018-10-03T19:28:20.124" v="115" actId="26606"/>
          <ac:spMkLst>
            <pc:docMk/>
            <pc:sldMk cId="1766589951" sldId="264"/>
            <ac:spMk id="25" creationId="{126ADEF2-2BA7-419F-A580-9C6541A73B57}"/>
          </ac:spMkLst>
        </pc:spChg>
        <pc:spChg chg="add del">
          <ac:chgData name=" " userId="76eef514a6ef4a6a" providerId="LiveId" clId="{208E2A75-3018-4FF6-A87F-17B3252C7454}" dt="2018-10-03T19:28:20.124" v="115" actId="26606"/>
          <ac:spMkLst>
            <pc:docMk/>
            <pc:sldMk cId="1766589951" sldId="264"/>
            <ac:spMk id="26" creationId="{2B146248-6675-4D3A-B34A-7363E28C91FE}"/>
          </ac:spMkLst>
        </pc:spChg>
        <pc:spChg chg="add del">
          <ac:chgData name=" " userId="76eef514a6ef4a6a" providerId="LiveId" clId="{208E2A75-3018-4FF6-A87F-17B3252C7454}" dt="2018-10-03T19:28:20.124" v="115" actId="26606"/>
          <ac:spMkLst>
            <pc:docMk/>
            <pc:sldMk cId="1766589951" sldId="264"/>
            <ac:spMk id="27" creationId="{394747E0-823A-458C-94FD-EF4BE56B7F39}"/>
          </ac:spMkLst>
        </pc:spChg>
        <pc:spChg chg="add del">
          <ac:chgData name=" " userId="76eef514a6ef4a6a" providerId="LiveId" clId="{208E2A75-3018-4FF6-A87F-17B3252C7454}" dt="2018-10-03T19:28:20.124" v="115" actId="26606"/>
          <ac:spMkLst>
            <pc:docMk/>
            <pc:sldMk cId="1766589951" sldId="264"/>
            <ac:spMk id="28" creationId="{F8886470-BA23-42D1-832F-EF495B21EBEA}"/>
          </ac:spMkLst>
        </pc:spChg>
        <pc:spChg chg="add del">
          <ac:chgData name=" " userId="76eef514a6ef4a6a" providerId="LiveId" clId="{208E2A75-3018-4FF6-A87F-17B3252C7454}" dt="2018-10-03T19:28:20.124" v="115" actId="26606"/>
          <ac:spMkLst>
            <pc:docMk/>
            <pc:sldMk cId="1766589951" sldId="264"/>
            <ac:spMk id="29" creationId="{D1A4CC09-7863-4DDA-BC98-C7BCE919DCB0}"/>
          </ac:spMkLst>
        </pc:spChg>
        <pc:spChg chg="add del">
          <ac:chgData name=" " userId="76eef514a6ef4a6a" providerId="LiveId" clId="{208E2A75-3018-4FF6-A87F-17B3252C7454}" dt="2018-10-03T19:28:20.124" v="115" actId="26606"/>
          <ac:spMkLst>
            <pc:docMk/>
            <pc:sldMk cId="1766589951" sldId="264"/>
            <ac:spMk id="30" creationId="{CF16B4D6-D068-4D9A-A5C6-6D52E233D583}"/>
          </ac:spMkLst>
        </pc:spChg>
        <pc:spChg chg="add">
          <ac:chgData name=" " userId="76eef514a6ef4a6a" providerId="LiveId" clId="{208E2A75-3018-4FF6-A87F-17B3252C7454}" dt="2018-10-03T19:28:20.183" v="116" actId="26606"/>
          <ac:spMkLst>
            <pc:docMk/>
            <pc:sldMk cId="1766589951" sldId="264"/>
            <ac:spMk id="33" creationId="{126ADEF2-2BA7-419F-A580-9C6541A73B57}"/>
          </ac:spMkLst>
        </pc:spChg>
        <pc:spChg chg="add">
          <ac:chgData name=" " userId="76eef514a6ef4a6a" providerId="LiveId" clId="{208E2A75-3018-4FF6-A87F-17B3252C7454}" dt="2018-10-03T19:28:20.183" v="116" actId="26606"/>
          <ac:spMkLst>
            <pc:docMk/>
            <pc:sldMk cId="1766589951" sldId="264"/>
            <ac:spMk id="34" creationId="{2B146248-6675-4D3A-B34A-7363E28C91FE}"/>
          </ac:spMkLst>
        </pc:spChg>
        <pc:spChg chg="add">
          <ac:chgData name=" " userId="76eef514a6ef4a6a" providerId="LiveId" clId="{208E2A75-3018-4FF6-A87F-17B3252C7454}" dt="2018-10-03T19:28:20.183" v="116" actId="26606"/>
          <ac:spMkLst>
            <pc:docMk/>
            <pc:sldMk cId="1766589951" sldId="264"/>
            <ac:spMk id="35" creationId="{B56EF530-75FC-4976-A39D-87A5DFE98CCD}"/>
          </ac:spMkLst>
        </pc:spChg>
        <pc:spChg chg="add">
          <ac:chgData name=" " userId="76eef514a6ef4a6a" providerId="LiveId" clId="{208E2A75-3018-4FF6-A87F-17B3252C7454}" dt="2018-10-03T19:28:20.183" v="116" actId="26606"/>
          <ac:spMkLst>
            <pc:docMk/>
            <pc:sldMk cId="1766589951" sldId="264"/>
            <ac:spMk id="36" creationId="{368ECFAF-FF94-4771-B4BD-B28D909D4709}"/>
          </ac:spMkLst>
        </pc:spChg>
        <pc:spChg chg="add">
          <ac:chgData name=" " userId="76eef514a6ef4a6a" providerId="LiveId" clId="{208E2A75-3018-4FF6-A87F-17B3252C7454}" dt="2018-10-03T19:28:20.183" v="116" actId="26606"/>
          <ac:spMkLst>
            <pc:docMk/>
            <pc:sldMk cId="1766589951" sldId="264"/>
            <ac:spMk id="37" creationId="{E9851F7A-B016-4A91-85E3-61FE4869CE8F}"/>
          </ac:spMkLst>
        </pc:spChg>
        <pc:picChg chg="add del">
          <ac:chgData name=" " userId="76eef514a6ef4a6a" providerId="LiveId" clId="{208E2A75-3018-4FF6-A87F-17B3252C7454}" dt="2018-10-03T19:28:16.490" v="111" actId="26606"/>
          <ac:picMkLst>
            <pc:docMk/>
            <pc:sldMk cId="1766589951" sldId="264"/>
            <ac:picMk id="6" creationId="{0D6F44B6-2CAE-4251-96F6-78B97BD89627}"/>
          </ac:picMkLst>
        </pc:picChg>
        <pc:picChg chg="add del">
          <ac:chgData name=" " userId="76eef514a6ef4a6a" providerId="LiveId" clId="{208E2A75-3018-4FF6-A87F-17B3252C7454}" dt="2018-10-03T19:28:19.244" v="113" actId="26606"/>
          <ac:picMkLst>
            <pc:docMk/>
            <pc:sldMk cId="1766589951" sldId="264"/>
            <ac:picMk id="23" creationId="{0D6F44B6-2CAE-4251-96F6-78B97BD89627}"/>
          </ac:picMkLst>
        </pc:picChg>
        <pc:picChg chg="add del">
          <ac:chgData name=" " userId="76eef514a6ef4a6a" providerId="LiveId" clId="{208E2A75-3018-4FF6-A87F-17B3252C7454}" dt="2018-10-03T19:28:20.124" v="115" actId="26606"/>
          <ac:picMkLst>
            <pc:docMk/>
            <pc:sldMk cId="1766589951" sldId="264"/>
            <ac:picMk id="31" creationId="{D0DE586D-B46D-4379-8381-5B9E8B9B164F}"/>
          </ac:picMkLst>
        </pc:picChg>
        <pc:picChg chg="add">
          <ac:chgData name=" " userId="76eef514a6ef4a6a" providerId="LiveId" clId="{208E2A75-3018-4FF6-A87F-17B3252C7454}" dt="2018-10-03T19:28:20.183" v="116" actId="26606"/>
          <ac:picMkLst>
            <pc:docMk/>
            <pc:sldMk cId="1766589951" sldId="264"/>
            <ac:picMk id="38" creationId="{0D6F44B6-2CAE-4251-96F6-78B97BD89627}"/>
          </ac:picMkLst>
        </pc:picChg>
      </pc:sldChg>
      <pc:sldChg chg="addSp delSp modSp add modAnim">
        <pc:chgData name=" " userId="76eef514a6ef4a6a" providerId="LiveId" clId="{208E2A75-3018-4FF6-A87F-17B3252C7454}" dt="2018-10-03T19:20:39.559" v="48" actId="1076"/>
        <pc:sldMkLst>
          <pc:docMk/>
          <pc:sldMk cId="2007245469" sldId="265"/>
        </pc:sldMkLst>
        <pc:spChg chg="mod">
          <ac:chgData name=" " userId="76eef514a6ef4a6a" providerId="LiveId" clId="{208E2A75-3018-4FF6-A87F-17B3252C7454}" dt="2018-10-03T19:20:32.081" v="47" actId="20577"/>
          <ac:spMkLst>
            <pc:docMk/>
            <pc:sldMk cId="2007245469" sldId="265"/>
            <ac:spMk id="2" creationId="{487CB222-ED51-448C-AA83-5882CC993AD9}"/>
          </ac:spMkLst>
        </pc:spChg>
        <pc:spChg chg="del">
          <ac:chgData name=" " userId="76eef514a6ef4a6a" providerId="LiveId" clId="{208E2A75-3018-4FF6-A87F-17B3252C7454}" dt="2018-10-03T19:18:17.285" v="23" actId="478"/>
          <ac:spMkLst>
            <pc:docMk/>
            <pc:sldMk cId="2007245469" sldId="265"/>
            <ac:spMk id="3" creationId="{8CB8B6D5-B756-4133-9C9F-6029C8FC93AD}"/>
          </ac:spMkLst>
        </pc:spChg>
        <pc:grpChg chg="add mod">
          <ac:chgData name=" " userId="76eef514a6ef4a6a" providerId="LiveId" clId="{208E2A75-3018-4FF6-A87F-17B3252C7454}" dt="2018-10-03T19:20:39.559" v="48" actId="1076"/>
          <ac:grpSpMkLst>
            <pc:docMk/>
            <pc:sldMk cId="2007245469" sldId="265"/>
            <ac:grpSpMk id="4" creationId="{21018C41-1CB9-4330-98A3-8421239C7EEC}"/>
          </ac:grpSpMkLst>
        </pc:grpChg>
        <pc:grpChg chg="add mod">
          <ac:chgData name=" " userId="76eef514a6ef4a6a" providerId="LiveId" clId="{208E2A75-3018-4FF6-A87F-17B3252C7454}" dt="2018-10-03T19:20:39.559" v="48" actId="1076"/>
          <ac:grpSpMkLst>
            <pc:docMk/>
            <pc:sldMk cId="2007245469" sldId="265"/>
            <ac:grpSpMk id="7" creationId="{92AC3E14-2407-49F0-A8E9-7B76DAA16AA4}"/>
          </ac:grpSpMkLst>
        </pc:grpChg>
        <pc:grpChg chg="add mod">
          <ac:chgData name=" " userId="76eef514a6ef4a6a" providerId="LiveId" clId="{208E2A75-3018-4FF6-A87F-17B3252C7454}" dt="2018-10-03T19:20:39.559" v="48" actId="1076"/>
          <ac:grpSpMkLst>
            <pc:docMk/>
            <pc:sldMk cId="2007245469" sldId="265"/>
            <ac:grpSpMk id="10" creationId="{27EC0BCF-4636-4D4D-A1DD-8503F623C3E0}"/>
          </ac:grpSpMkLst>
        </pc:grpChg>
      </pc:sldChg>
      <pc:sldChg chg="addSp delSp modSp add delAnim modAnim">
        <pc:chgData name=" " userId="76eef514a6ef4a6a" providerId="LiveId" clId="{208E2A75-3018-4FF6-A87F-17B3252C7454}" dt="2018-10-04T10:08:05.394" v="2496" actId="1076"/>
        <pc:sldMkLst>
          <pc:docMk/>
          <pc:sldMk cId="694245129" sldId="266"/>
        </pc:sldMkLst>
        <pc:spChg chg="mod">
          <ac:chgData name=" " userId="76eef514a6ef4a6a" providerId="LiveId" clId="{208E2A75-3018-4FF6-A87F-17B3252C7454}" dt="2018-10-03T19:42:26.039" v="450" actId="20577"/>
          <ac:spMkLst>
            <pc:docMk/>
            <pc:sldMk cId="694245129" sldId="266"/>
            <ac:spMk id="2" creationId="{53DFF46C-8EC8-4FD9-B054-EFED6E5F5372}"/>
          </ac:spMkLst>
        </pc:spChg>
        <pc:spChg chg="mod">
          <ac:chgData name=" " userId="76eef514a6ef4a6a" providerId="LiveId" clId="{208E2A75-3018-4FF6-A87F-17B3252C7454}" dt="2018-10-03T20:41:07.510" v="1712" actId="20577"/>
          <ac:spMkLst>
            <pc:docMk/>
            <pc:sldMk cId="694245129" sldId="266"/>
            <ac:spMk id="3" creationId="{79743E24-939D-46F1-AEF8-68AB3C3ED8C4}"/>
          </ac:spMkLst>
        </pc:spChg>
        <pc:spChg chg="add mod">
          <ac:chgData name=" " userId="76eef514a6ef4a6a" providerId="LiveId" clId="{208E2A75-3018-4FF6-A87F-17B3252C7454}" dt="2018-10-04T10:08:05.394" v="2496" actId="1076"/>
          <ac:spMkLst>
            <pc:docMk/>
            <pc:sldMk cId="694245129" sldId="266"/>
            <ac:spMk id="5" creationId="{E63D3598-9F86-44E6-9B76-40A1ED070965}"/>
          </ac:spMkLst>
        </pc:spChg>
        <pc:spChg chg="add mod">
          <ac:chgData name=" " userId="76eef514a6ef4a6a" providerId="LiveId" clId="{208E2A75-3018-4FF6-A87F-17B3252C7454}" dt="2018-10-03T20:12:09.001" v="1445" actId="14100"/>
          <ac:spMkLst>
            <pc:docMk/>
            <pc:sldMk cId="694245129" sldId="266"/>
            <ac:spMk id="7" creationId="{B1FBFB87-86EF-42B3-B407-E393DF07CA2D}"/>
          </ac:spMkLst>
        </pc:spChg>
        <pc:spChg chg="add del mod">
          <ac:chgData name=" " userId="76eef514a6ef4a6a" providerId="LiveId" clId="{208E2A75-3018-4FF6-A87F-17B3252C7454}" dt="2018-10-04T09:44:40.208" v="2134" actId="478"/>
          <ac:spMkLst>
            <pc:docMk/>
            <pc:sldMk cId="694245129" sldId="266"/>
            <ac:spMk id="8" creationId="{53716BF4-4593-4822-8650-9A6AE1650662}"/>
          </ac:spMkLst>
        </pc:spChg>
        <pc:picChg chg="del">
          <ac:chgData name=" " userId="76eef514a6ef4a6a" providerId="LiveId" clId="{208E2A75-3018-4FF6-A87F-17B3252C7454}" dt="2018-10-03T20:33:06.735" v="1709"/>
          <ac:picMkLst>
            <pc:docMk/>
            <pc:sldMk cId="694245129" sldId="266"/>
            <ac:picMk id="4" creationId="{3B5A3F17-7A4A-46D6-8F94-F363709503BF}"/>
          </ac:picMkLst>
        </pc:picChg>
        <pc:picChg chg="add mod">
          <ac:chgData name=" " userId="76eef514a6ef4a6a" providerId="LiveId" clId="{208E2A75-3018-4FF6-A87F-17B3252C7454}" dt="2018-10-03T20:03:47.030" v="1036" actId="1076"/>
          <ac:picMkLst>
            <pc:docMk/>
            <pc:sldMk cId="694245129" sldId="266"/>
            <ac:picMk id="6" creationId="{C2764B8B-9730-4240-87FD-BD03024F8EC1}"/>
          </ac:picMkLst>
        </pc:picChg>
        <pc:picChg chg="add del mod">
          <ac:chgData name=" " userId="76eef514a6ef4a6a" providerId="LiveId" clId="{208E2A75-3018-4FF6-A87F-17B3252C7454}" dt="2018-10-03T20:03:33.814" v="1031" actId="478"/>
          <ac:picMkLst>
            <pc:docMk/>
            <pc:sldMk cId="694245129" sldId="266"/>
            <ac:picMk id="1026" creationId="{6B83AAF8-459C-4FD6-80CD-FFD6135E317C}"/>
          </ac:picMkLst>
        </pc:picChg>
      </pc:sldChg>
      <pc:sldChg chg="addSp delSp modSp add delAnim modAnim">
        <pc:chgData name=" " userId="76eef514a6ef4a6a" providerId="LiveId" clId="{208E2A75-3018-4FF6-A87F-17B3252C7454}" dt="2018-10-03T20:29:57.384" v="1700"/>
        <pc:sldMkLst>
          <pc:docMk/>
          <pc:sldMk cId="2870046330" sldId="267"/>
        </pc:sldMkLst>
        <pc:spChg chg="mod">
          <ac:chgData name=" " userId="76eef514a6ef4a6a" providerId="LiveId" clId="{208E2A75-3018-4FF6-A87F-17B3252C7454}" dt="2018-10-03T20:29:09.233" v="1696" actId="255"/>
          <ac:spMkLst>
            <pc:docMk/>
            <pc:sldMk cId="2870046330" sldId="267"/>
            <ac:spMk id="2" creationId="{6835812D-44D3-4A19-B9A3-4CFEAAF633CD}"/>
          </ac:spMkLst>
        </pc:spChg>
        <pc:spChg chg="mod">
          <ac:chgData name=" " userId="76eef514a6ef4a6a" providerId="LiveId" clId="{208E2A75-3018-4FF6-A87F-17B3252C7454}" dt="2018-10-03T19:36:49.312" v="358" actId="20577"/>
          <ac:spMkLst>
            <pc:docMk/>
            <pc:sldMk cId="2870046330" sldId="267"/>
            <ac:spMk id="3" creationId="{44535758-AE5D-4E70-B73B-B7634E18578C}"/>
          </ac:spMkLst>
        </pc:spChg>
        <pc:spChg chg="add mod ord">
          <ac:chgData name=" " userId="76eef514a6ef4a6a" providerId="LiveId" clId="{208E2A75-3018-4FF6-A87F-17B3252C7454}" dt="2018-10-03T20:29:15.461" v="1698" actId="1076"/>
          <ac:spMkLst>
            <pc:docMk/>
            <pc:sldMk cId="2870046330" sldId="267"/>
            <ac:spMk id="5" creationId="{5681467C-F992-49FA-A88F-DE56F1E292C0}"/>
          </ac:spMkLst>
        </pc:spChg>
        <pc:picChg chg="add del mod">
          <ac:chgData name=" " userId="76eef514a6ef4a6a" providerId="LiveId" clId="{208E2A75-3018-4FF6-A87F-17B3252C7454}" dt="2018-10-03T20:03:51.387" v="1037" actId="478"/>
          <ac:picMkLst>
            <pc:docMk/>
            <pc:sldMk cId="2870046330" sldId="267"/>
            <ac:picMk id="4" creationId="{6208B025-9416-4843-85C0-AF3D6566BF5C}"/>
          </ac:picMkLst>
        </pc:picChg>
        <pc:picChg chg="add mod">
          <ac:chgData name=" " userId="76eef514a6ef4a6a" providerId="LiveId" clId="{208E2A75-3018-4FF6-A87F-17B3252C7454}" dt="2018-10-03T20:29:12.056" v="1697" actId="14100"/>
          <ac:picMkLst>
            <pc:docMk/>
            <pc:sldMk cId="2870046330" sldId="267"/>
            <ac:picMk id="6" creationId="{80E5A0AE-8E3B-4A2C-B19B-418E2CC2751D}"/>
          </ac:picMkLst>
        </pc:picChg>
      </pc:sldChg>
      <pc:sldChg chg="addSp delSp modSp add modAnim">
        <pc:chgData name=" " userId="76eef514a6ef4a6a" providerId="LiveId" clId="{208E2A75-3018-4FF6-A87F-17B3252C7454}" dt="2018-10-03T20:44:52.097" v="1729" actId="1076"/>
        <pc:sldMkLst>
          <pc:docMk/>
          <pc:sldMk cId="2793465964" sldId="268"/>
        </pc:sldMkLst>
        <pc:spChg chg="del mod">
          <ac:chgData name=" " userId="76eef514a6ef4a6a" providerId="LiveId" clId="{208E2A75-3018-4FF6-A87F-17B3252C7454}" dt="2018-10-03T19:47:26.924" v="671" actId="478"/>
          <ac:spMkLst>
            <pc:docMk/>
            <pc:sldMk cId="2793465964" sldId="268"/>
            <ac:spMk id="2" creationId="{CC21BC77-9DA5-4976-9F1F-732132B66A29}"/>
          </ac:spMkLst>
        </pc:spChg>
        <pc:spChg chg="mod">
          <ac:chgData name=" " userId="76eef514a6ef4a6a" providerId="LiveId" clId="{208E2A75-3018-4FF6-A87F-17B3252C7454}" dt="2018-10-03T20:00:53.361" v="984" actId="20577"/>
          <ac:spMkLst>
            <pc:docMk/>
            <pc:sldMk cId="2793465964" sldId="268"/>
            <ac:spMk id="3" creationId="{35EFD6A2-2B9E-46A3-B0E0-7CECF5ED4958}"/>
          </ac:spMkLst>
        </pc:spChg>
        <pc:spChg chg="add del mod">
          <ac:chgData name=" " userId="76eef514a6ef4a6a" providerId="LiveId" clId="{208E2A75-3018-4FF6-A87F-17B3252C7454}" dt="2018-10-03T19:48:14.405" v="708" actId="478"/>
          <ac:spMkLst>
            <pc:docMk/>
            <pc:sldMk cId="2793465964" sldId="268"/>
            <ac:spMk id="5" creationId="{4F135195-14F1-43EB-B3A7-504DB449A884}"/>
          </ac:spMkLst>
        </pc:spChg>
        <pc:spChg chg="add mod topLvl">
          <ac:chgData name=" " userId="76eef514a6ef4a6a" providerId="LiveId" clId="{208E2A75-3018-4FF6-A87F-17B3252C7454}" dt="2018-10-03T20:43:20.447" v="1717" actId="164"/>
          <ac:spMkLst>
            <pc:docMk/>
            <pc:sldMk cId="2793465964" sldId="268"/>
            <ac:spMk id="6" creationId="{1FE2C241-6AB9-426E-85AC-8EDA21027F11}"/>
          </ac:spMkLst>
        </pc:spChg>
        <pc:spChg chg="add mod topLvl">
          <ac:chgData name=" " userId="76eef514a6ef4a6a" providerId="LiveId" clId="{208E2A75-3018-4FF6-A87F-17B3252C7454}" dt="2018-10-03T20:43:20.447" v="1717" actId="164"/>
          <ac:spMkLst>
            <pc:docMk/>
            <pc:sldMk cId="2793465964" sldId="268"/>
            <ac:spMk id="7" creationId="{7692B98B-B305-4880-90B4-0766085F2C58}"/>
          </ac:spMkLst>
        </pc:spChg>
        <pc:spChg chg="add mod ord topLvl">
          <ac:chgData name=" " userId="76eef514a6ef4a6a" providerId="LiveId" clId="{208E2A75-3018-4FF6-A87F-17B3252C7454}" dt="2018-10-03T20:43:30.841" v="1719" actId="166"/>
          <ac:spMkLst>
            <pc:docMk/>
            <pc:sldMk cId="2793465964" sldId="268"/>
            <ac:spMk id="8" creationId="{5D458B62-A45E-4CF0-903D-E2498CAA015A}"/>
          </ac:spMkLst>
        </pc:spChg>
        <pc:spChg chg="add mod topLvl">
          <ac:chgData name=" " userId="76eef514a6ef4a6a" providerId="LiveId" clId="{208E2A75-3018-4FF6-A87F-17B3252C7454}" dt="2018-10-03T20:43:20.447" v="1717" actId="164"/>
          <ac:spMkLst>
            <pc:docMk/>
            <pc:sldMk cId="2793465964" sldId="268"/>
            <ac:spMk id="9" creationId="{938046E7-0227-45EB-A292-A998BB7DFF30}"/>
          </ac:spMkLst>
        </pc:spChg>
        <pc:spChg chg="add mod">
          <ac:chgData name=" " userId="76eef514a6ef4a6a" providerId="LiveId" clId="{208E2A75-3018-4FF6-A87F-17B3252C7454}" dt="2018-10-03T20:01:10.507" v="985" actId="164"/>
          <ac:spMkLst>
            <pc:docMk/>
            <pc:sldMk cId="2793465964" sldId="268"/>
            <ac:spMk id="11" creationId="{DF88B88A-322B-4901-AB71-2908EE1072DD}"/>
          </ac:spMkLst>
        </pc:spChg>
        <pc:spChg chg="mod">
          <ac:chgData name=" " userId="76eef514a6ef4a6a" providerId="LiveId" clId="{208E2A75-3018-4FF6-A87F-17B3252C7454}" dt="2018-10-03T19:53:12.732" v="762" actId="14100"/>
          <ac:spMkLst>
            <pc:docMk/>
            <pc:sldMk cId="2793465964" sldId="268"/>
            <ac:spMk id="13" creationId="{F32E5E85-5C57-4A39-A5BD-AD965A7DCB01}"/>
          </ac:spMkLst>
        </pc:spChg>
        <pc:spChg chg="mod">
          <ac:chgData name=" " userId="76eef514a6ef4a6a" providerId="LiveId" clId="{208E2A75-3018-4FF6-A87F-17B3252C7454}" dt="2018-10-03T19:53:18.892" v="764" actId="1076"/>
          <ac:spMkLst>
            <pc:docMk/>
            <pc:sldMk cId="2793465964" sldId="268"/>
            <ac:spMk id="14" creationId="{221DE1D3-2488-4A1D-B9B9-DF2985759F76}"/>
          </ac:spMkLst>
        </pc:spChg>
        <pc:spChg chg="mod">
          <ac:chgData name=" " userId="76eef514a6ef4a6a" providerId="LiveId" clId="{208E2A75-3018-4FF6-A87F-17B3252C7454}" dt="2018-10-03T19:53:26.262" v="766" actId="1076"/>
          <ac:spMkLst>
            <pc:docMk/>
            <pc:sldMk cId="2793465964" sldId="268"/>
            <ac:spMk id="15" creationId="{DAC43CFA-97A9-4E27-887B-572D2463008B}"/>
          </ac:spMkLst>
        </pc:spChg>
        <pc:spChg chg="mod">
          <ac:chgData name=" " userId="76eef514a6ef4a6a" providerId="LiveId" clId="{208E2A75-3018-4FF6-A87F-17B3252C7454}" dt="2018-10-03T19:53:22.287" v="765" actId="1076"/>
          <ac:spMkLst>
            <pc:docMk/>
            <pc:sldMk cId="2793465964" sldId="268"/>
            <ac:spMk id="16" creationId="{F2C152BF-FFC1-4690-8E4F-178548F29F01}"/>
          </ac:spMkLst>
        </pc:spChg>
        <pc:spChg chg="add mod">
          <ac:chgData name=" " userId="76eef514a6ef4a6a" providerId="LiveId" clId="{208E2A75-3018-4FF6-A87F-17B3252C7454}" dt="2018-10-03T20:44:52.097" v="1729" actId="1076"/>
          <ac:spMkLst>
            <pc:docMk/>
            <pc:sldMk cId="2793465964" sldId="268"/>
            <ac:spMk id="19" creationId="{B9240962-ED74-48EE-B959-28CC9EF06D82}"/>
          </ac:spMkLst>
        </pc:spChg>
        <pc:grpChg chg="add del mod">
          <ac:chgData name=" " userId="76eef514a6ef4a6a" providerId="LiveId" clId="{208E2A75-3018-4FF6-A87F-17B3252C7454}" dt="2018-10-03T20:43:05.010" v="1716" actId="165"/>
          <ac:grpSpMkLst>
            <pc:docMk/>
            <pc:sldMk cId="2793465964" sldId="268"/>
            <ac:grpSpMk id="10" creationId="{CF174119-39D5-479A-9E6C-5DD84B0AC51E}"/>
          </ac:grpSpMkLst>
        </pc:grpChg>
        <pc:grpChg chg="add mod">
          <ac:chgData name=" " userId="76eef514a6ef4a6a" providerId="LiveId" clId="{208E2A75-3018-4FF6-A87F-17B3252C7454}" dt="2018-10-03T20:01:10.507" v="985" actId="164"/>
          <ac:grpSpMkLst>
            <pc:docMk/>
            <pc:sldMk cId="2793465964" sldId="268"/>
            <ac:grpSpMk id="12" creationId="{6F45DB0C-6415-4429-A93A-3444C13F0778}"/>
          </ac:grpSpMkLst>
        </pc:grpChg>
        <pc:grpChg chg="add mod">
          <ac:chgData name=" " userId="76eef514a6ef4a6a" providerId="LiveId" clId="{208E2A75-3018-4FF6-A87F-17B3252C7454}" dt="2018-10-03T20:01:10.507" v="985" actId="164"/>
          <ac:grpSpMkLst>
            <pc:docMk/>
            <pc:sldMk cId="2793465964" sldId="268"/>
            <ac:grpSpMk id="17" creationId="{68A6881C-7A73-4700-AEF7-B7ED1DE9EDD7}"/>
          </ac:grpSpMkLst>
        </pc:grpChg>
        <pc:grpChg chg="add mod">
          <ac:chgData name=" " userId="76eef514a6ef4a6a" providerId="LiveId" clId="{208E2A75-3018-4FF6-A87F-17B3252C7454}" dt="2018-10-03T20:43:42.717" v="1720" actId="1076"/>
          <ac:grpSpMkLst>
            <pc:docMk/>
            <pc:sldMk cId="2793465964" sldId="268"/>
            <ac:grpSpMk id="18" creationId="{87ADC87C-9749-4D8A-B9EB-6606264E68AB}"/>
          </ac:grpSpMkLst>
        </pc:grpChg>
      </pc:sldChg>
      <pc:sldChg chg="addSp delSp modSp add modAnim">
        <pc:chgData name=" " userId="76eef514a6ef4a6a" providerId="LiveId" clId="{208E2A75-3018-4FF6-A87F-17B3252C7454}" dt="2018-10-03T20:01:35.023" v="988"/>
        <pc:sldMkLst>
          <pc:docMk/>
          <pc:sldMk cId="2770918957" sldId="269"/>
        </pc:sldMkLst>
        <pc:spChg chg="del">
          <ac:chgData name=" " userId="76eef514a6ef4a6a" providerId="LiveId" clId="{208E2A75-3018-4FF6-A87F-17B3252C7454}" dt="2018-10-03T19:54:09.522" v="772" actId="478"/>
          <ac:spMkLst>
            <pc:docMk/>
            <pc:sldMk cId="2770918957" sldId="269"/>
            <ac:spMk id="2" creationId="{276D88BA-DC08-46D1-A6FB-3DBB56C7C720}"/>
          </ac:spMkLst>
        </pc:spChg>
        <pc:spChg chg="del mod">
          <ac:chgData name=" " userId="76eef514a6ef4a6a" providerId="LiveId" clId="{208E2A75-3018-4FF6-A87F-17B3252C7454}" dt="2018-10-03T19:54:13.331" v="774" actId="478"/>
          <ac:spMkLst>
            <pc:docMk/>
            <pc:sldMk cId="2770918957" sldId="269"/>
            <ac:spMk id="3" creationId="{1508836F-FC20-4B64-9CB1-215EFAEBEDCA}"/>
          </ac:spMkLst>
        </pc:spChg>
        <pc:spChg chg="add mod">
          <ac:chgData name=" " userId="76eef514a6ef4a6a" providerId="LiveId" clId="{208E2A75-3018-4FF6-A87F-17B3252C7454}" dt="2018-10-03T20:00:06.870" v="951" actId="20577"/>
          <ac:spMkLst>
            <pc:docMk/>
            <pc:sldMk cId="2770918957" sldId="269"/>
            <ac:spMk id="4" creationId="{0CF5BFD2-7127-4537-A96A-4F6F1B7D4261}"/>
          </ac:spMkLst>
        </pc:spChg>
        <pc:spChg chg="mod">
          <ac:chgData name=" " userId="76eef514a6ef4a6a" providerId="LiveId" clId="{208E2A75-3018-4FF6-A87F-17B3252C7454}" dt="2018-10-03T19:56:08.563" v="846" actId="1076"/>
          <ac:spMkLst>
            <pc:docMk/>
            <pc:sldMk cId="2770918957" sldId="269"/>
            <ac:spMk id="6" creationId="{CFD4A6EE-935E-435B-A128-37173BD34AE0}"/>
          </ac:spMkLst>
        </pc:spChg>
        <pc:spChg chg="mod">
          <ac:chgData name=" " userId="76eef514a6ef4a6a" providerId="LiveId" clId="{208E2A75-3018-4FF6-A87F-17B3252C7454}" dt="2018-10-03T19:55:55.998" v="843" actId="20577"/>
          <ac:spMkLst>
            <pc:docMk/>
            <pc:sldMk cId="2770918957" sldId="269"/>
            <ac:spMk id="7" creationId="{ED7BAF53-9361-40FA-B666-47C678B89BC2}"/>
          </ac:spMkLst>
        </pc:spChg>
        <pc:spChg chg="mod">
          <ac:chgData name=" " userId="76eef514a6ef4a6a" providerId="LiveId" clId="{208E2A75-3018-4FF6-A87F-17B3252C7454}" dt="2018-10-03T19:55:25.398" v="820" actId="1076"/>
          <ac:spMkLst>
            <pc:docMk/>
            <pc:sldMk cId="2770918957" sldId="269"/>
            <ac:spMk id="8" creationId="{0CEC58FE-2A9D-4C4C-B816-2C2C0D0BC4A0}"/>
          </ac:spMkLst>
        </pc:spChg>
        <pc:spChg chg="mod">
          <ac:chgData name=" " userId="76eef514a6ef4a6a" providerId="LiveId" clId="{208E2A75-3018-4FF6-A87F-17B3252C7454}" dt="2018-10-03T19:56:03.380" v="845" actId="1076"/>
          <ac:spMkLst>
            <pc:docMk/>
            <pc:sldMk cId="2770918957" sldId="269"/>
            <ac:spMk id="9" creationId="{01F2EDCD-F065-4EE3-9551-EF93371F9BC2}"/>
          </ac:spMkLst>
        </pc:spChg>
        <pc:spChg chg="add mod">
          <ac:chgData name=" " userId="76eef514a6ef4a6a" providerId="LiveId" clId="{208E2A75-3018-4FF6-A87F-17B3252C7454}" dt="2018-10-03T20:01:28.411" v="987" actId="164"/>
          <ac:spMkLst>
            <pc:docMk/>
            <pc:sldMk cId="2770918957" sldId="269"/>
            <ac:spMk id="10" creationId="{B7E33324-7089-4A69-B40C-B869B2CCA389}"/>
          </ac:spMkLst>
        </pc:spChg>
        <pc:spChg chg="mod">
          <ac:chgData name=" " userId="76eef514a6ef4a6a" providerId="LiveId" clId="{208E2A75-3018-4FF6-A87F-17B3252C7454}" dt="2018-10-03T19:58:28.938" v="908" actId="14100"/>
          <ac:spMkLst>
            <pc:docMk/>
            <pc:sldMk cId="2770918957" sldId="269"/>
            <ac:spMk id="12" creationId="{8D0B3347-27CD-4C09-A3CE-C5FE008F3B47}"/>
          </ac:spMkLst>
        </pc:spChg>
        <pc:spChg chg="mod">
          <ac:chgData name=" " userId="76eef514a6ef4a6a" providerId="LiveId" clId="{208E2A75-3018-4FF6-A87F-17B3252C7454}" dt="2018-10-03T19:58:37.837" v="912" actId="20577"/>
          <ac:spMkLst>
            <pc:docMk/>
            <pc:sldMk cId="2770918957" sldId="269"/>
            <ac:spMk id="13" creationId="{F12FE25F-672A-4148-A3A0-31CAA80C13EA}"/>
          </ac:spMkLst>
        </pc:spChg>
        <pc:spChg chg="mod">
          <ac:chgData name=" " userId="76eef514a6ef4a6a" providerId="LiveId" clId="{208E2A75-3018-4FF6-A87F-17B3252C7454}" dt="2018-10-03T19:58:17.047" v="906" actId="255"/>
          <ac:spMkLst>
            <pc:docMk/>
            <pc:sldMk cId="2770918957" sldId="269"/>
            <ac:spMk id="14" creationId="{1D8E81EB-EDB4-404F-98DD-C8C4EDF6BF55}"/>
          </ac:spMkLst>
        </pc:spChg>
        <pc:spChg chg="mod">
          <ac:chgData name=" " userId="76eef514a6ef4a6a" providerId="LiveId" clId="{208E2A75-3018-4FF6-A87F-17B3252C7454}" dt="2018-10-03T19:58:51.630" v="917" actId="1076"/>
          <ac:spMkLst>
            <pc:docMk/>
            <pc:sldMk cId="2770918957" sldId="269"/>
            <ac:spMk id="15" creationId="{D7617E99-B8DA-45F2-9316-BBCE760046FD}"/>
          </ac:spMkLst>
        </pc:spChg>
        <pc:grpChg chg="add">
          <ac:chgData name=" " userId="76eef514a6ef4a6a" providerId="LiveId" clId="{208E2A75-3018-4FF6-A87F-17B3252C7454}" dt="2018-10-03T19:54:06.697" v="771"/>
          <ac:grpSpMkLst>
            <pc:docMk/>
            <pc:sldMk cId="2770918957" sldId="269"/>
            <ac:grpSpMk id="5" creationId="{6C2763E4-C4FB-4BA2-AAC3-D8445AD11BC2}"/>
          </ac:grpSpMkLst>
        </pc:grpChg>
        <pc:grpChg chg="add mod">
          <ac:chgData name=" " userId="76eef514a6ef4a6a" providerId="LiveId" clId="{208E2A75-3018-4FF6-A87F-17B3252C7454}" dt="2018-10-03T20:01:28.411" v="987" actId="164"/>
          <ac:grpSpMkLst>
            <pc:docMk/>
            <pc:sldMk cId="2770918957" sldId="269"/>
            <ac:grpSpMk id="11" creationId="{4D628598-FA06-422F-9173-293E2BD7FED9}"/>
          </ac:grpSpMkLst>
        </pc:grpChg>
        <pc:grpChg chg="add mod">
          <ac:chgData name=" " userId="76eef514a6ef4a6a" providerId="LiveId" clId="{208E2A75-3018-4FF6-A87F-17B3252C7454}" dt="2018-10-03T20:01:28.411" v="987" actId="164"/>
          <ac:grpSpMkLst>
            <pc:docMk/>
            <pc:sldMk cId="2770918957" sldId="269"/>
            <ac:grpSpMk id="16" creationId="{8F3E899D-E54F-4295-87F7-15B5E986FDB0}"/>
          </ac:grpSpMkLst>
        </pc:grpChg>
      </pc:sldChg>
      <pc:sldChg chg="delSp modSp add">
        <pc:chgData name=" " userId="76eef514a6ef4a6a" providerId="LiveId" clId="{208E2A75-3018-4FF6-A87F-17B3252C7454}" dt="2018-10-03T20:05:54.772" v="1163" actId="1076"/>
        <pc:sldMkLst>
          <pc:docMk/>
          <pc:sldMk cId="3675924028" sldId="270"/>
        </pc:sldMkLst>
        <pc:spChg chg="del">
          <ac:chgData name=" " userId="76eef514a6ef4a6a" providerId="LiveId" clId="{208E2A75-3018-4FF6-A87F-17B3252C7454}" dt="2018-10-03T20:01:59.242" v="1030" actId="478"/>
          <ac:spMkLst>
            <pc:docMk/>
            <pc:sldMk cId="3675924028" sldId="270"/>
            <ac:spMk id="2" creationId="{EEBC62B2-2570-4E29-87BF-907EB1FD3075}"/>
          </ac:spMkLst>
        </pc:spChg>
        <pc:spChg chg="mod">
          <ac:chgData name=" " userId="76eef514a6ef4a6a" providerId="LiveId" clId="{208E2A75-3018-4FF6-A87F-17B3252C7454}" dt="2018-10-03T20:05:54.772" v="1163" actId="1076"/>
          <ac:spMkLst>
            <pc:docMk/>
            <pc:sldMk cId="3675924028" sldId="270"/>
            <ac:spMk id="3" creationId="{A1B6DA7D-08D9-4B53-AEE2-64E97A756A0E}"/>
          </ac:spMkLst>
        </pc:spChg>
      </pc:sldChg>
      <pc:sldChg chg="addSp delSp modSp add mod setBg">
        <pc:chgData name=" " userId="76eef514a6ef4a6a" providerId="LiveId" clId="{208E2A75-3018-4FF6-A87F-17B3252C7454}" dt="2018-10-03T20:07:44.652" v="1224" actId="1076"/>
        <pc:sldMkLst>
          <pc:docMk/>
          <pc:sldMk cId="3832548120" sldId="271"/>
        </pc:sldMkLst>
        <pc:spChg chg="mod">
          <ac:chgData name=" " userId="76eef514a6ef4a6a" providerId="LiveId" clId="{208E2A75-3018-4FF6-A87F-17B3252C7454}" dt="2018-10-03T20:07:44.652" v="1224" actId="1076"/>
          <ac:spMkLst>
            <pc:docMk/>
            <pc:sldMk cId="3832548120" sldId="271"/>
            <ac:spMk id="2" creationId="{448857FF-3F68-437B-8C3A-5CCBF666FF74}"/>
          </ac:spMkLst>
        </pc:spChg>
        <pc:spChg chg="del mod">
          <ac:chgData name=" " userId="76eef514a6ef4a6a" providerId="LiveId" clId="{208E2A75-3018-4FF6-A87F-17B3252C7454}" dt="2018-10-03T20:07:21.166" v="1207" actId="478"/>
          <ac:spMkLst>
            <pc:docMk/>
            <pc:sldMk cId="3832548120" sldId="271"/>
            <ac:spMk id="3" creationId="{15376963-86E6-4833-B0DD-40152DDA0DA4}"/>
          </ac:spMkLst>
        </pc:spChg>
        <pc:picChg chg="add">
          <ac:chgData name=" " userId="76eef514a6ef4a6a" providerId="LiveId" clId="{208E2A75-3018-4FF6-A87F-17B3252C7454}" dt="2018-10-03T20:06:56.320" v="1203" actId="26606"/>
          <ac:picMkLst>
            <pc:docMk/>
            <pc:sldMk cId="3832548120" sldId="271"/>
            <ac:picMk id="7" creationId="{CEF56AEB-B313-4227-AEA0-66C367185BD5}"/>
          </ac:picMkLst>
        </pc:picChg>
      </pc:sldChg>
      <pc:sldChg chg="addSp delSp modSp add modAnim">
        <pc:chgData name=" " userId="76eef514a6ef4a6a" providerId="LiveId" clId="{208E2A75-3018-4FF6-A87F-17B3252C7454}" dt="2018-10-04T10:08:25.065" v="2501" actId="20577"/>
        <pc:sldMkLst>
          <pc:docMk/>
          <pc:sldMk cId="4073577694" sldId="272"/>
        </pc:sldMkLst>
        <pc:spChg chg="mod">
          <ac:chgData name=" " userId="76eef514a6ef4a6a" providerId="LiveId" clId="{208E2A75-3018-4FF6-A87F-17B3252C7454}" dt="2018-10-03T20:18:16.778" v="1543" actId="20577"/>
          <ac:spMkLst>
            <pc:docMk/>
            <pc:sldMk cId="4073577694" sldId="272"/>
            <ac:spMk id="2" creationId="{DE6BF13A-111D-4C64-B447-30FAEA01A410}"/>
          </ac:spMkLst>
        </pc:spChg>
        <pc:spChg chg="del mod">
          <ac:chgData name=" " userId="76eef514a6ef4a6a" providerId="LiveId" clId="{208E2A75-3018-4FF6-A87F-17B3252C7454}" dt="2018-10-03T20:18:38.626" v="1545" actId="478"/>
          <ac:spMkLst>
            <pc:docMk/>
            <pc:sldMk cId="4073577694" sldId="272"/>
            <ac:spMk id="3" creationId="{DA8E5F37-475F-46DF-96B8-9C4A19E7A7AB}"/>
          </ac:spMkLst>
        </pc:spChg>
        <pc:spChg chg="add mod">
          <ac:chgData name=" " userId="76eef514a6ef4a6a" providerId="LiveId" clId="{208E2A75-3018-4FF6-A87F-17B3252C7454}" dt="2018-10-04T10:08:25.065" v="2501" actId="20577"/>
          <ac:spMkLst>
            <pc:docMk/>
            <pc:sldMk cId="4073577694" sldId="272"/>
            <ac:spMk id="4" creationId="{4B3A52B9-B92E-4044-97E2-1B50953BB87F}"/>
          </ac:spMkLst>
        </pc:spChg>
      </pc:sldChg>
      <pc:sldChg chg="addSp delSp modSp add mod setBg">
        <pc:chgData name=" " userId="76eef514a6ef4a6a" providerId="LiveId" clId="{208E2A75-3018-4FF6-A87F-17B3252C7454}" dt="2018-10-03T20:25:21.266" v="1683" actId="1076"/>
        <pc:sldMkLst>
          <pc:docMk/>
          <pc:sldMk cId="664688265" sldId="273"/>
        </pc:sldMkLst>
        <pc:spChg chg="mod">
          <ac:chgData name=" " userId="76eef514a6ef4a6a" providerId="LiveId" clId="{208E2A75-3018-4FF6-A87F-17B3252C7454}" dt="2018-10-03T20:25:21.266" v="1683" actId="1076"/>
          <ac:spMkLst>
            <pc:docMk/>
            <pc:sldMk cId="664688265" sldId="273"/>
            <ac:spMk id="2" creationId="{94FC9BBF-D84F-47F1-95AD-8FEF97579F8F}"/>
          </ac:spMkLst>
        </pc:spChg>
        <pc:spChg chg="del mod">
          <ac:chgData name=" " userId="76eef514a6ef4a6a" providerId="LiveId" clId="{208E2A75-3018-4FF6-A87F-17B3252C7454}" dt="2018-10-03T20:22:57.854" v="1631" actId="931"/>
          <ac:spMkLst>
            <pc:docMk/>
            <pc:sldMk cId="664688265" sldId="273"/>
            <ac:spMk id="3" creationId="{0096D815-F6E6-4C1A-8ACC-115FE1695502}"/>
          </ac:spMkLst>
        </pc:spChg>
        <pc:spChg chg="add">
          <ac:chgData name=" " userId="76eef514a6ef4a6a" providerId="LiveId" clId="{208E2A75-3018-4FF6-A87F-17B3252C7454}" dt="2018-10-03T20:21:40.012" v="1629" actId="26606"/>
          <ac:spMkLst>
            <pc:docMk/>
            <pc:sldMk cId="664688265" sldId="273"/>
            <ac:spMk id="10" creationId="{DC032F75-F5AC-4D84-98D0-DD0FB8A25A27}"/>
          </ac:spMkLst>
        </pc:spChg>
        <pc:spChg chg="add">
          <ac:chgData name=" " userId="76eef514a6ef4a6a" providerId="LiveId" clId="{208E2A75-3018-4FF6-A87F-17B3252C7454}" dt="2018-10-03T20:21:40.012" v="1629" actId="26606"/>
          <ac:spMkLst>
            <pc:docMk/>
            <pc:sldMk cId="664688265" sldId="273"/>
            <ac:spMk id="12" creationId="{EA21D3B4-EB95-40D8-ADD4-C28637F87A7C}"/>
          </ac:spMkLst>
        </pc:spChg>
        <pc:spChg chg="add">
          <ac:chgData name=" " userId="76eef514a6ef4a6a" providerId="LiveId" clId="{208E2A75-3018-4FF6-A87F-17B3252C7454}" dt="2018-10-03T20:21:40.012" v="1629" actId="26606"/>
          <ac:spMkLst>
            <pc:docMk/>
            <pc:sldMk cId="664688265" sldId="273"/>
            <ac:spMk id="14" creationId="{EC402CCD-3D73-4427-910D-80A619EAD544}"/>
          </ac:spMkLst>
        </pc:spChg>
        <pc:spChg chg="add del mod">
          <ac:chgData name=" " userId="76eef514a6ef4a6a" providerId="LiveId" clId="{208E2A75-3018-4FF6-A87F-17B3252C7454}" dt="2018-10-03T20:23:09.720" v="1635" actId="478"/>
          <ac:spMkLst>
            <pc:docMk/>
            <pc:sldMk cId="664688265" sldId="273"/>
            <ac:spMk id="15" creationId="{8D1C8303-FBA5-418E-9E1A-80A6E972B4BB}"/>
          </ac:spMkLst>
        </pc:spChg>
        <pc:spChg chg="mod">
          <ac:chgData name=" " userId="76eef514a6ef4a6a" providerId="LiveId" clId="{208E2A75-3018-4FF6-A87F-17B3252C7454}" dt="2018-10-03T20:24:12.969" v="1669" actId="208"/>
          <ac:spMkLst>
            <pc:docMk/>
            <pc:sldMk cId="664688265" sldId="273"/>
            <ac:spMk id="17" creationId="{2CA4CCB2-7F41-4E43-B88E-1C62EFF74CD4}"/>
          </ac:spMkLst>
        </pc:spChg>
        <pc:spChg chg="mod">
          <ac:chgData name=" " userId="76eef514a6ef4a6a" providerId="LiveId" clId="{208E2A75-3018-4FF6-A87F-17B3252C7454}" dt="2018-10-03T20:24:12.969" v="1669" actId="208"/>
          <ac:spMkLst>
            <pc:docMk/>
            <pc:sldMk cId="664688265" sldId="273"/>
            <ac:spMk id="18" creationId="{F9CA8608-06B7-4D53-879C-056EB08E1AC3}"/>
          </ac:spMkLst>
        </pc:spChg>
        <pc:spChg chg="mod">
          <ac:chgData name=" " userId="76eef514a6ef4a6a" providerId="LiveId" clId="{208E2A75-3018-4FF6-A87F-17B3252C7454}" dt="2018-10-03T20:24:12.969" v="1669" actId="208"/>
          <ac:spMkLst>
            <pc:docMk/>
            <pc:sldMk cId="664688265" sldId="273"/>
            <ac:spMk id="19" creationId="{93213A39-631C-4C36-8BC7-86120C33BAD7}"/>
          </ac:spMkLst>
        </pc:spChg>
        <pc:spChg chg="del mod">
          <ac:chgData name=" " userId="76eef514a6ef4a6a" providerId="LiveId" clId="{208E2A75-3018-4FF6-A87F-17B3252C7454}" dt="2018-10-03T20:24:18.632" v="1671" actId="478"/>
          <ac:spMkLst>
            <pc:docMk/>
            <pc:sldMk cId="664688265" sldId="273"/>
            <ac:spMk id="29" creationId="{C30BDBD9-7AA3-4BB9-B016-4666ABBFF6BD}"/>
          </ac:spMkLst>
        </pc:spChg>
        <pc:grpChg chg="mod">
          <ac:chgData name=" " userId="76eef514a6ef4a6a" providerId="LiveId" clId="{208E2A75-3018-4FF6-A87F-17B3252C7454}" dt="2018-10-03T20:25:08.684" v="1682" actId="1076"/>
          <ac:grpSpMkLst>
            <pc:docMk/>
            <pc:sldMk cId="664688265" sldId="273"/>
            <ac:grpSpMk id="16" creationId="{04AEF99F-65F8-4928-9AC8-C86455EDBB82}"/>
          </ac:grpSpMkLst>
        </pc:grpChg>
        <pc:grpChg chg="del mod">
          <ac:chgData name=" " userId="76eef514a6ef4a6a" providerId="LiveId" clId="{208E2A75-3018-4FF6-A87F-17B3252C7454}" dt="2018-10-03T20:23:30.428" v="1663" actId="478"/>
          <ac:grpSpMkLst>
            <pc:docMk/>
            <pc:sldMk cId="664688265" sldId="273"/>
            <ac:grpSpMk id="20" creationId="{F8341441-5079-4D3D-85F6-05B56FB3ED4A}"/>
          </ac:grpSpMkLst>
        </pc:grpChg>
        <pc:picChg chg="add del mod">
          <ac:chgData name=" " userId="76eef514a6ef4a6a" providerId="LiveId" clId="{208E2A75-3018-4FF6-A87F-17B3252C7454}" dt="2018-10-03T20:23:18.626" v="1637" actId="27803"/>
          <ac:picMkLst>
            <pc:docMk/>
            <pc:sldMk cId="664688265" sldId="273"/>
            <ac:picMk id="5" creationId="{04AEF99F-65F8-4928-9AC8-C86455EDBB82}"/>
          </ac:picMkLst>
        </pc:picChg>
        <pc:picChg chg="add del">
          <ac:chgData name=" " userId="76eef514a6ef4a6a" providerId="LiveId" clId="{208E2A75-3018-4FF6-A87F-17B3252C7454}" dt="2018-10-03T20:21:42.493" v="1630" actId="478"/>
          <ac:picMkLst>
            <pc:docMk/>
            <pc:sldMk cId="664688265" sldId="273"/>
            <ac:picMk id="7" creationId="{697584A8-BA02-4461-81EF-36A5F73E000E}"/>
          </ac:picMkLst>
        </pc:picChg>
        <pc:picChg chg="add del mod">
          <ac:chgData name=" " userId="76eef514a6ef4a6a" providerId="LiveId" clId="{208E2A75-3018-4FF6-A87F-17B3252C7454}" dt="2018-10-03T20:23:18.626" v="1637" actId="27803"/>
          <ac:picMkLst>
            <pc:docMk/>
            <pc:sldMk cId="664688265" sldId="273"/>
            <ac:picMk id="8" creationId="{F8341441-5079-4D3D-85F6-05B56FB3ED4A}"/>
          </ac:picMkLst>
        </pc:picChg>
        <pc:picChg chg="add del mod">
          <ac:chgData name=" " userId="76eef514a6ef4a6a" providerId="LiveId" clId="{208E2A75-3018-4FF6-A87F-17B3252C7454}" dt="2018-10-03T20:23:18.626" v="1637" actId="27803"/>
          <ac:picMkLst>
            <pc:docMk/>
            <pc:sldMk cId="664688265" sldId="273"/>
            <ac:picMk id="11" creationId="{C30BDBD9-7AA3-4BB9-B016-4666ABBFF6BD}"/>
          </ac:picMkLst>
        </pc:picChg>
      </pc:sldChg>
      <pc:sldChg chg="add del">
        <pc:chgData name=" " userId="76eef514a6ef4a6a" providerId="LiveId" clId="{208E2A75-3018-4FF6-A87F-17B3252C7454}" dt="2018-10-03T20:34:12.335" v="1711" actId="2696"/>
        <pc:sldMkLst>
          <pc:docMk/>
          <pc:sldMk cId="1627902608" sldId="274"/>
        </pc:sldMkLst>
      </pc:sldChg>
      <pc:sldChg chg="addSp modSp add mod setBg">
        <pc:chgData name=" " userId="76eef514a6ef4a6a" providerId="LiveId" clId="{208E2A75-3018-4FF6-A87F-17B3252C7454}" dt="2018-10-03T20:57:30.215" v="2023" actId="255"/>
        <pc:sldMkLst>
          <pc:docMk/>
          <pc:sldMk cId="4012653484" sldId="274"/>
        </pc:sldMkLst>
        <pc:spChg chg="mod">
          <ac:chgData name=" " userId="76eef514a6ef4a6a" providerId="LiveId" clId="{208E2A75-3018-4FF6-A87F-17B3252C7454}" dt="2018-10-03T20:57:03.157" v="2022" actId="26606"/>
          <ac:spMkLst>
            <pc:docMk/>
            <pc:sldMk cId="4012653484" sldId="274"/>
            <ac:spMk id="2" creationId="{15E4526D-C97E-4F23-AD5C-7A6AA4A47959}"/>
          </ac:spMkLst>
        </pc:spChg>
        <pc:spChg chg="mod">
          <ac:chgData name=" " userId="76eef514a6ef4a6a" providerId="LiveId" clId="{208E2A75-3018-4FF6-A87F-17B3252C7454}" dt="2018-10-03T20:57:30.215" v="2023" actId="255"/>
          <ac:spMkLst>
            <pc:docMk/>
            <pc:sldMk cId="4012653484" sldId="274"/>
            <ac:spMk id="3" creationId="{5029D2B1-1F7C-4D86-BBFF-B1E816086611}"/>
          </ac:spMkLst>
        </pc:spChg>
        <pc:spChg chg="add">
          <ac:chgData name=" " userId="76eef514a6ef4a6a" providerId="LiveId" clId="{208E2A75-3018-4FF6-A87F-17B3252C7454}" dt="2018-10-03T20:57:03.157" v="2022" actId="26606"/>
          <ac:spMkLst>
            <pc:docMk/>
            <pc:sldMk cId="4012653484" sldId="274"/>
            <ac:spMk id="10" creationId="{7F31C52B-DEF9-4845-9A79-72C9330F49C3}"/>
          </ac:spMkLst>
        </pc:spChg>
        <pc:spChg chg="add">
          <ac:chgData name=" " userId="76eef514a6ef4a6a" providerId="LiveId" clId="{208E2A75-3018-4FF6-A87F-17B3252C7454}" dt="2018-10-03T20:57:03.157" v="2022" actId="26606"/>
          <ac:spMkLst>
            <pc:docMk/>
            <pc:sldMk cId="4012653484" sldId="274"/>
            <ac:spMk id="12" creationId="{63DACD0E-B2B1-49C4-B085-D93AC5F6E134}"/>
          </ac:spMkLst>
        </pc:spChg>
        <pc:spChg chg="add">
          <ac:chgData name=" " userId="76eef514a6ef4a6a" providerId="LiveId" clId="{208E2A75-3018-4FF6-A87F-17B3252C7454}" dt="2018-10-03T20:57:03.157" v="2022" actId="26606"/>
          <ac:spMkLst>
            <pc:docMk/>
            <pc:sldMk cId="4012653484" sldId="274"/>
            <ac:spMk id="14" creationId="{F2F5074D-2B0A-40BB-B69E-C08F65EC3C10}"/>
          </ac:spMkLst>
        </pc:spChg>
        <pc:picChg chg="add mod">
          <ac:chgData name=" " userId="76eef514a6ef4a6a" providerId="LiveId" clId="{208E2A75-3018-4FF6-A87F-17B3252C7454}" dt="2018-10-03T20:57:03.157" v="2022" actId="26606"/>
          <ac:picMkLst>
            <pc:docMk/>
            <pc:sldMk cId="4012653484" sldId="274"/>
            <ac:picMk id="5" creationId="{3F7B1ACA-3C18-4067-BA37-A3778657E905}"/>
          </ac:picMkLst>
        </pc:picChg>
      </pc:sldChg>
      <pc:sldChg chg="addSp delSp modSp add modAnim">
        <pc:chgData name=" " userId="76eef514a6ef4a6a" providerId="LiveId" clId="{208E2A75-3018-4FF6-A87F-17B3252C7454}" dt="2018-10-04T10:07:52.752" v="2495" actId="1076"/>
        <pc:sldMkLst>
          <pc:docMk/>
          <pc:sldMk cId="2407301699" sldId="275"/>
        </pc:sldMkLst>
        <pc:spChg chg="del">
          <ac:chgData name=" " userId="76eef514a6ef4a6a" providerId="LiveId" clId="{208E2A75-3018-4FF6-A87F-17B3252C7454}" dt="2018-10-04T10:07:44.854" v="2493" actId="478"/>
          <ac:spMkLst>
            <pc:docMk/>
            <pc:sldMk cId="2407301699" sldId="275"/>
            <ac:spMk id="2" creationId="{1C46C9B5-3FC1-4A3B-A3EE-317DE6F55ACD}"/>
          </ac:spMkLst>
        </pc:spChg>
        <pc:spChg chg="del mod">
          <ac:chgData name=" " userId="76eef514a6ef4a6a" providerId="LiveId" clId="{208E2A75-3018-4FF6-A87F-17B3252C7454}" dt="2018-10-04T10:07:43.279" v="2492" actId="478"/>
          <ac:spMkLst>
            <pc:docMk/>
            <pc:sldMk cId="2407301699" sldId="275"/>
            <ac:spMk id="3" creationId="{42B17D01-680B-4460-92BF-BA2B5E0C3B41}"/>
          </ac:spMkLst>
        </pc:spChg>
        <pc:spChg chg="add mod">
          <ac:chgData name=" " userId="76eef514a6ef4a6a" providerId="LiveId" clId="{208E2A75-3018-4FF6-A87F-17B3252C7454}" dt="2018-10-04T10:07:50.323" v="2494" actId="1076"/>
          <ac:spMkLst>
            <pc:docMk/>
            <pc:sldMk cId="2407301699" sldId="275"/>
            <ac:spMk id="4" creationId="{3E20A113-7332-408B-B3BD-909ED76B6012}"/>
          </ac:spMkLst>
        </pc:spChg>
        <pc:spChg chg="add mod">
          <ac:chgData name=" " userId="76eef514a6ef4a6a" providerId="LiveId" clId="{208E2A75-3018-4FF6-A87F-17B3252C7454}" dt="2018-10-04T10:07:52.752" v="2495" actId="1076"/>
          <ac:spMkLst>
            <pc:docMk/>
            <pc:sldMk cId="2407301699" sldId="275"/>
            <ac:spMk id="5" creationId="{EB2D0190-351C-444F-AC82-DAF3A6B1DCC1}"/>
          </ac:spMkLst>
        </pc:spChg>
      </pc:sldChg>
      <pc:sldChg chg="addSp delSp modSp add">
        <pc:chgData name=" " userId="76eef514a6ef4a6a" providerId="LiveId" clId="{208E2A75-3018-4FF6-A87F-17B3252C7454}" dt="2018-10-04T13:23:16.831" v="2553" actId="20577"/>
        <pc:sldMkLst>
          <pc:docMk/>
          <pc:sldMk cId="309610846" sldId="276"/>
        </pc:sldMkLst>
        <pc:spChg chg="del">
          <ac:chgData name=" " userId="76eef514a6ef4a6a" providerId="LiveId" clId="{208E2A75-3018-4FF6-A87F-17B3252C7454}" dt="2018-10-04T10:01:10.093" v="2345" actId="478"/>
          <ac:spMkLst>
            <pc:docMk/>
            <pc:sldMk cId="309610846" sldId="276"/>
            <ac:spMk id="2" creationId="{AA76AAFE-5F3E-4371-B8A5-5DCB904EBECD}"/>
          </ac:spMkLst>
        </pc:spChg>
        <pc:spChg chg="del">
          <ac:chgData name=" " userId="76eef514a6ef4a6a" providerId="LiveId" clId="{208E2A75-3018-4FF6-A87F-17B3252C7454}" dt="2018-10-04T10:01:07.598" v="2344" actId="478"/>
          <ac:spMkLst>
            <pc:docMk/>
            <pc:sldMk cId="309610846" sldId="276"/>
            <ac:spMk id="3" creationId="{85459B2D-52DB-415F-8488-6E6020C3D7B5}"/>
          </ac:spMkLst>
        </pc:spChg>
        <pc:spChg chg="mo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1" creationId="{9BF25252-11E9-47E2-8367-A01755F5DDD3}"/>
          </ac:spMkLst>
        </pc:spChg>
        <pc:spChg chg="mo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2" creationId="{2322ED9B-43FD-4250-86CA-98755F6EEA30}"/>
          </ac:spMkLst>
        </pc:spChg>
        <pc:spChg chg="mo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3" creationId="{AB1CDDF5-67BE-48EB-8CFB-952137D8481E}"/>
          </ac:spMkLst>
        </pc:spChg>
        <pc:spChg chg="mo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4" creationId="{1E5FDF62-BE51-42CC-ABFC-0EB6E94E4AAD}"/>
          </ac:spMkLst>
        </pc:spChg>
        <pc:spChg chg="mo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5" creationId="{B3C14F98-5A5D-45B5-934E-E063C3EA46C1}"/>
          </ac:spMkLst>
        </pc:spChg>
        <pc:spChg chg="mod or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6" creationId="{C30A6A1A-1388-43F9-B813-350D7CF1FE8A}"/>
          </ac:spMkLst>
        </pc:spChg>
        <pc:spChg chg="mod or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7" creationId="{8038F563-F8CC-431B-9EA8-5F4F0E432444}"/>
          </ac:spMkLst>
        </pc:spChg>
        <pc:spChg chg="mod or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8" creationId="{D6B18F11-E632-4F58-849B-D463F8002B91}"/>
          </ac:spMkLst>
        </pc:spChg>
        <pc:spChg chg="mo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29" creationId="{1D445875-8B1B-4E45-A908-5AE6A6A437DE}"/>
          </ac:spMkLst>
        </pc:spChg>
        <pc:spChg chg="mod or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30" creationId="{18410B0B-17FA-4353-96D3-7C7A61DAE863}"/>
          </ac:spMkLst>
        </pc:spChg>
        <pc:spChg chg="mod topLvl">
          <ac:chgData name=" " userId="76eef514a6ef4a6a" providerId="LiveId" clId="{208E2A75-3018-4FF6-A87F-17B3252C7454}" dt="2018-10-04T10:04:33.503" v="2396" actId="164"/>
          <ac:spMkLst>
            <pc:docMk/>
            <pc:sldMk cId="309610846" sldId="276"/>
            <ac:spMk id="32" creationId="{500524D7-62F2-47AD-9A3E-2F9C5F62CDF6}"/>
          </ac:spMkLst>
        </pc:spChg>
        <pc:spChg chg="mod">
          <ac:chgData name=" " userId="76eef514a6ef4a6a" providerId="LiveId" clId="{208E2A75-3018-4FF6-A87F-17B3252C7454}" dt="2018-10-04T10:05:25.134" v="2409" actId="1076"/>
          <ac:spMkLst>
            <pc:docMk/>
            <pc:sldMk cId="309610846" sldId="276"/>
            <ac:spMk id="41" creationId="{298FEDD9-2218-4157-84A9-FBB741C9DAF2}"/>
          </ac:spMkLst>
        </pc:spChg>
        <pc:spChg chg="del">
          <ac:chgData name=" " userId="76eef514a6ef4a6a" providerId="LiveId" clId="{208E2A75-3018-4FF6-A87F-17B3252C7454}" dt="2018-10-04T10:05:00.794" v="2403" actId="478"/>
          <ac:spMkLst>
            <pc:docMk/>
            <pc:sldMk cId="309610846" sldId="276"/>
            <ac:spMk id="43" creationId="{083B62E3-FDBB-413F-87C6-EA27D8750B38}"/>
          </ac:spMkLst>
        </pc:spChg>
        <pc:spChg chg="del">
          <ac:chgData name=" " userId="76eef514a6ef4a6a" providerId="LiveId" clId="{208E2A75-3018-4FF6-A87F-17B3252C7454}" dt="2018-10-04T10:04:56.706" v="2402" actId="478"/>
          <ac:spMkLst>
            <pc:docMk/>
            <pc:sldMk cId="309610846" sldId="276"/>
            <ac:spMk id="44" creationId="{9F920AEC-8AD5-4D07-BC88-A570723500AF}"/>
          </ac:spMkLst>
        </pc:spChg>
        <pc:spChg chg="del">
          <ac:chgData name=" " userId="76eef514a6ef4a6a" providerId="LiveId" clId="{208E2A75-3018-4FF6-A87F-17B3252C7454}" dt="2018-10-04T10:04:47.624" v="2399" actId="478"/>
          <ac:spMkLst>
            <pc:docMk/>
            <pc:sldMk cId="309610846" sldId="276"/>
            <ac:spMk id="45" creationId="{5A7F6B84-4001-4BFE-9EAB-4996143AF91D}"/>
          </ac:spMkLst>
        </pc:spChg>
        <pc:spChg chg="mod">
          <ac:chgData name=" " userId="76eef514a6ef4a6a" providerId="LiveId" clId="{208E2A75-3018-4FF6-A87F-17B3252C7454}" dt="2018-10-04T10:06:08.423" v="2417" actId="1076"/>
          <ac:spMkLst>
            <pc:docMk/>
            <pc:sldMk cId="309610846" sldId="276"/>
            <ac:spMk id="46" creationId="{8FEA1541-F8EC-41F5-8006-0155A1CD302B}"/>
          </ac:spMkLst>
        </pc:spChg>
        <pc:spChg chg="mod">
          <ac:chgData name=" " userId="76eef514a6ef4a6a" providerId="LiveId" clId="{208E2A75-3018-4FF6-A87F-17B3252C7454}" dt="2018-10-04T10:06:04.715" v="2416" actId="1076"/>
          <ac:spMkLst>
            <pc:docMk/>
            <pc:sldMk cId="309610846" sldId="276"/>
            <ac:spMk id="47" creationId="{C3829B9B-3F12-46C3-9216-6FCD4669C969}"/>
          </ac:spMkLst>
        </pc:spChg>
        <pc:spChg chg="del">
          <ac:chgData name=" " userId="76eef514a6ef4a6a" providerId="LiveId" clId="{208E2A75-3018-4FF6-A87F-17B3252C7454}" dt="2018-10-04T10:05:07.107" v="2404" actId="478"/>
          <ac:spMkLst>
            <pc:docMk/>
            <pc:sldMk cId="309610846" sldId="276"/>
            <ac:spMk id="51" creationId="{DFE0D144-E279-41CE-9B89-F2777B6D5DCE}"/>
          </ac:spMkLst>
        </pc:spChg>
        <pc:spChg chg="mod ord">
          <ac:chgData name=" " userId="76eef514a6ef4a6a" providerId="LiveId" clId="{208E2A75-3018-4FF6-A87F-17B3252C7454}" dt="2018-10-04T10:05:59.655" v="2415" actId="170"/>
          <ac:spMkLst>
            <pc:docMk/>
            <pc:sldMk cId="309610846" sldId="276"/>
            <ac:spMk id="52" creationId="{96B512F3-2894-4C68-B04E-B2608AB176B7}"/>
          </ac:spMkLst>
        </pc:spChg>
        <pc:spChg chg="del">
          <ac:chgData name=" " userId="76eef514a6ef4a6a" providerId="LiveId" clId="{208E2A75-3018-4FF6-A87F-17B3252C7454}" dt="2018-10-04T10:05:14.592" v="2405" actId="478"/>
          <ac:spMkLst>
            <pc:docMk/>
            <pc:sldMk cId="309610846" sldId="276"/>
            <ac:spMk id="54" creationId="{95332BFF-DBC8-4760-B8DC-40AF1C8C3044}"/>
          </ac:spMkLst>
        </pc:spChg>
        <pc:spChg chg="add mod">
          <ac:chgData name=" " userId="76eef514a6ef4a6a" providerId="LiveId" clId="{208E2A75-3018-4FF6-A87F-17B3252C7454}" dt="2018-10-04T13:23:16.831" v="2553" actId="20577"/>
          <ac:spMkLst>
            <pc:docMk/>
            <pc:sldMk cId="309610846" sldId="276"/>
            <ac:spMk id="55" creationId="{2E8856FA-9B43-49F3-BA3D-9BA6B3060A5E}"/>
          </ac:spMkLst>
        </pc:spChg>
        <pc:grpChg chg="add mod">
          <ac:chgData name=" " userId="76eef514a6ef4a6a" providerId="LiveId" clId="{208E2A75-3018-4FF6-A87F-17B3252C7454}" dt="2018-10-04T10:06:25.076" v="2418" actId="1076"/>
          <ac:grpSpMkLst>
            <pc:docMk/>
            <pc:sldMk cId="309610846" sldId="276"/>
            <ac:grpSpMk id="4" creationId="{F6DA7F1D-1077-4F1E-9AB9-738E2F7A8E9C}"/>
          </ac:grpSpMkLst>
        </pc:grpChg>
        <pc:grpChg chg="add del mod">
          <ac:chgData name=" " userId="76eef514a6ef4a6a" providerId="LiveId" clId="{208E2A75-3018-4FF6-A87F-17B3252C7454}" dt="2018-10-04T10:01:55.372" v="2358" actId="165"/>
          <ac:grpSpMkLst>
            <pc:docMk/>
            <pc:sldMk cId="309610846" sldId="276"/>
            <ac:grpSpMk id="19" creationId="{F745A54C-EBE9-404F-A714-8E9507A6FBBC}"/>
          </ac:grpSpMkLst>
        </pc:grpChg>
        <pc:grpChg chg="add mod">
          <ac:chgData name=" " userId="76eef514a6ef4a6a" providerId="LiveId" clId="{208E2A75-3018-4FF6-A87F-17B3252C7454}" dt="2018-10-04T10:06:33.414" v="2420" actId="1076"/>
          <ac:grpSpMkLst>
            <pc:docMk/>
            <pc:sldMk cId="309610846" sldId="276"/>
            <ac:grpSpMk id="39" creationId="{65D24605-A1ED-4A2E-99B2-0FDF0C666EBC}"/>
          </ac:grpSpMkLst>
        </pc:grpChg>
        <pc:grpChg chg="add del mod">
          <ac:chgData name=" " userId="76eef514a6ef4a6a" providerId="LiveId" clId="{208E2A75-3018-4FF6-A87F-17B3252C7454}" dt="2018-10-04T10:06:40.388" v="2421" actId="1076"/>
          <ac:grpSpMkLst>
            <pc:docMk/>
            <pc:sldMk cId="309610846" sldId="276"/>
            <ac:grpSpMk id="40" creationId="{CD5CFF0E-76C7-40A6-B04D-93B2FBF93799}"/>
          </ac:grpSpMkLst>
        </pc:grpChg>
        <pc:cxnChg chg="mod topLvl">
          <ac:chgData name=" " userId="76eef514a6ef4a6a" providerId="LiveId" clId="{208E2A75-3018-4FF6-A87F-17B3252C7454}" dt="2018-10-04T10:04:33.503" v="2396" actId="164"/>
          <ac:cxnSpMkLst>
            <pc:docMk/>
            <pc:sldMk cId="309610846" sldId="276"/>
            <ac:cxnSpMk id="20" creationId="{A13CF6AE-F7DF-495E-98D4-3EB9CAED795C}"/>
          </ac:cxnSpMkLst>
        </pc:cxnChg>
        <pc:cxnChg chg="mod topLvl">
          <ac:chgData name=" " userId="76eef514a6ef4a6a" providerId="LiveId" clId="{208E2A75-3018-4FF6-A87F-17B3252C7454}" dt="2018-10-04T10:04:33.503" v="2396" actId="164"/>
          <ac:cxnSpMkLst>
            <pc:docMk/>
            <pc:sldMk cId="309610846" sldId="276"/>
            <ac:cxnSpMk id="31" creationId="{9FCA30C9-BEAE-4A23-A463-BC7AB96091A9}"/>
          </ac:cxnSpMkLst>
        </pc:cxnChg>
        <pc:cxnChg chg="mod topLvl">
          <ac:chgData name=" " userId="76eef514a6ef4a6a" providerId="LiveId" clId="{208E2A75-3018-4FF6-A87F-17B3252C7454}" dt="2018-10-04T10:04:33.503" v="2396" actId="164"/>
          <ac:cxnSpMkLst>
            <pc:docMk/>
            <pc:sldMk cId="309610846" sldId="276"/>
            <ac:cxnSpMk id="33" creationId="{0D89A483-0B77-4A23-B8CD-767C2796D9AA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C152C-CBB3-43F6-8123-5963B0F9A6CF}" type="doc">
      <dgm:prSet loTypeId="urn:microsoft.com/office/officeart/2005/8/layout/hierarchy3" loCatId="hierarchy" qsTypeId="urn:microsoft.com/office/officeart/2005/8/quickstyle/simple5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DEB284C-48C8-4BA3-B150-FB739EE0F33A}">
      <dgm:prSet/>
      <dgm:spPr/>
      <dgm:t>
        <a:bodyPr/>
        <a:lstStyle/>
        <a:p>
          <a:r>
            <a:rPr lang="lv-LV" dirty="0"/>
            <a:t>Papīrs</a:t>
          </a:r>
          <a:endParaRPr lang="en-US" dirty="0"/>
        </a:p>
      </dgm:t>
    </dgm:pt>
    <dgm:pt modelId="{5548BD0A-3229-41D1-8646-F4226B409BB9}" type="parTrans" cxnId="{835F5DDB-7CD7-485C-ADAE-DD17B0527165}">
      <dgm:prSet/>
      <dgm:spPr/>
      <dgm:t>
        <a:bodyPr/>
        <a:lstStyle/>
        <a:p>
          <a:endParaRPr lang="en-US"/>
        </a:p>
      </dgm:t>
    </dgm:pt>
    <dgm:pt modelId="{D7ACB122-ECD6-40D2-AB75-F0281E363B0C}" type="sibTrans" cxnId="{835F5DDB-7CD7-485C-ADAE-DD17B0527165}">
      <dgm:prSet/>
      <dgm:spPr/>
      <dgm:t>
        <a:bodyPr/>
        <a:lstStyle/>
        <a:p>
          <a:endParaRPr lang="en-US"/>
        </a:p>
      </dgm:t>
    </dgm:pt>
    <dgm:pt modelId="{484A1A18-F0D8-4A21-A1F3-9EC3DD87E34B}">
      <dgm:prSet/>
      <dgm:spPr/>
      <dgm:t>
        <a:bodyPr/>
        <a:lstStyle/>
        <a:p>
          <a:r>
            <a:rPr lang="lv-LV"/>
            <a:t>Balons</a:t>
          </a:r>
          <a:endParaRPr lang="en-US"/>
        </a:p>
      </dgm:t>
    </dgm:pt>
    <dgm:pt modelId="{8F1CBED3-AAC5-499E-87AA-AE30D338EB8D}" type="parTrans" cxnId="{CC66ECF4-DF6F-41EB-8230-2D11C395188F}">
      <dgm:prSet/>
      <dgm:spPr/>
      <dgm:t>
        <a:bodyPr/>
        <a:lstStyle/>
        <a:p>
          <a:endParaRPr lang="en-US"/>
        </a:p>
      </dgm:t>
    </dgm:pt>
    <dgm:pt modelId="{224A0B89-B765-4D81-B377-5E443AA2FB79}" type="sibTrans" cxnId="{CC66ECF4-DF6F-41EB-8230-2D11C395188F}">
      <dgm:prSet/>
      <dgm:spPr/>
      <dgm:t>
        <a:bodyPr/>
        <a:lstStyle/>
        <a:p>
          <a:endParaRPr lang="en-US"/>
        </a:p>
      </dgm:t>
    </dgm:pt>
    <dgm:pt modelId="{7602CD72-870F-443F-A500-86A6EE73BA8B}">
      <dgm:prSet/>
      <dgm:spPr/>
      <dgm:t>
        <a:bodyPr/>
        <a:lstStyle/>
        <a:p>
          <a:r>
            <a:rPr lang="lv-LV" dirty="0"/>
            <a:t>Šķēres</a:t>
          </a:r>
          <a:endParaRPr lang="en-US" dirty="0"/>
        </a:p>
      </dgm:t>
    </dgm:pt>
    <dgm:pt modelId="{9921E6AF-EA04-49A1-9DB9-FB281415F209}" type="parTrans" cxnId="{69BB338C-5AED-498A-AE5D-4BEE4F4B2FD9}">
      <dgm:prSet/>
      <dgm:spPr/>
      <dgm:t>
        <a:bodyPr/>
        <a:lstStyle/>
        <a:p>
          <a:endParaRPr lang="en-US"/>
        </a:p>
      </dgm:t>
    </dgm:pt>
    <dgm:pt modelId="{0806968C-61D1-4F36-BF21-123C6B7A23A6}" type="sibTrans" cxnId="{69BB338C-5AED-498A-AE5D-4BEE4F4B2FD9}">
      <dgm:prSet/>
      <dgm:spPr/>
      <dgm:t>
        <a:bodyPr/>
        <a:lstStyle/>
        <a:p>
          <a:endParaRPr lang="en-US"/>
        </a:p>
      </dgm:t>
    </dgm:pt>
    <dgm:pt modelId="{00534D24-4168-4C32-A5A4-B9E8861025C1}">
      <dgm:prSet/>
      <dgm:spPr/>
      <dgm:t>
        <a:bodyPr/>
        <a:lstStyle/>
        <a:p>
          <a:r>
            <a:rPr lang="lv-LV" dirty="0"/>
            <a:t>Lineāls</a:t>
          </a:r>
          <a:endParaRPr lang="en-US" dirty="0"/>
        </a:p>
      </dgm:t>
    </dgm:pt>
    <dgm:pt modelId="{E874FB58-1832-478E-9D61-40F67009F0EF}" type="parTrans" cxnId="{025A65C1-9020-4242-8B74-F8BAC2FDC467}">
      <dgm:prSet/>
      <dgm:spPr/>
      <dgm:t>
        <a:bodyPr/>
        <a:lstStyle/>
        <a:p>
          <a:endParaRPr lang="en-US"/>
        </a:p>
      </dgm:t>
    </dgm:pt>
    <dgm:pt modelId="{3C46E6A8-BD8A-4ED7-A830-B69899569468}" type="sibTrans" cxnId="{025A65C1-9020-4242-8B74-F8BAC2FDC467}">
      <dgm:prSet/>
      <dgm:spPr/>
      <dgm:t>
        <a:bodyPr/>
        <a:lstStyle/>
        <a:p>
          <a:endParaRPr lang="en-US"/>
        </a:p>
      </dgm:t>
    </dgm:pt>
    <dgm:pt modelId="{6AF0499F-ED53-486E-8A7B-B92D4E9D364C}" type="pres">
      <dgm:prSet presAssocID="{92DC152C-CBB3-43F6-8123-5963B0F9A6CF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D60B89D-9882-4FE0-9175-EED3C9B884C6}" type="pres">
      <dgm:prSet presAssocID="{CDEB284C-48C8-4BA3-B150-FB739EE0F33A}" presName="root" presStyleCnt="0"/>
      <dgm:spPr/>
    </dgm:pt>
    <dgm:pt modelId="{4588DC0C-529C-4476-B948-BB04C960AE22}" type="pres">
      <dgm:prSet presAssocID="{CDEB284C-48C8-4BA3-B150-FB739EE0F33A}" presName="rootComposite" presStyleCnt="0"/>
      <dgm:spPr/>
    </dgm:pt>
    <dgm:pt modelId="{9BD87D36-2AFD-4DFE-955F-636B768675F0}" type="pres">
      <dgm:prSet presAssocID="{CDEB284C-48C8-4BA3-B150-FB739EE0F33A}" presName="rootText" presStyleLbl="node1" presStyleIdx="0" presStyleCnt="4" custLinFactY="-56195" custLinFactNeighborX="19520" custLinFactNeighborY="-100000"/>
      <dgm:spPr/>
    </dgm:pt>
    <dgm:pt modelId="{D56C0FF1-98D2-4290-89EF-819DDFEDF4E7}" type="pres">
      <dgm:prSet presAssocID="{CDEB284C-48C8-4BA3-B150-FB739EE0F33A}" presName="rootConnector" presStyleLbl="node1" presStyleIdx="0" presStyleCnt="4"/>
      <dgm:spPr/>
    </dgm:pt>
    <dgm:pt modelId="{BA48D273-6DD6-49D7-BC8B-D5B31C675FAF}" type="pres">
      <dgm:prSet presAssocID="{CDEB284C-48C8-4BA3-B150-FB739EE0F33A}" presName="childShape" presStyleCnt="0"/>
      <dgm:spPr/>
    </dgm:pt>
    <dgm:pt modelId="{2374BFFE-6BD5-4FEA-8D7D-1A91C769532E}" type="pres">
      <dgm:prSet presAssocID="{484A1A18-F0D8-4A21-A1F3-9EC3DD87E34B}" presName="root" presStyleCnt="0"/>
      <dgm:spPr/>
    </dgm:pt>
    <dgm:pt modelId="{F495242A-C2E5-456E-A714-EA1D3A8D919E}" type="pres">
      <dgm:prSet presAssocID="{484A1A18-F0D8-4A21-A1F3-9EC3DD87E34B}" presName="rootComposite" presStyleCnt="0"/>
      <dgm:spPr/>
    </dgm:pt>
    <dgm:pt modelId="{B611FA70-35DD-4082-943F-F48C289E1627}" type="pres">
      <dgm:prSet presAssocID="{484A1A18-F0D8-4A21-A1F3-9EC3DD87E34B}" presName="rootText" presStyleLbl="node1" presStyleIdx="1" presStyleCnt="4" custLinFactX="-5263" custLinFactY="70291" custLinFactNeighborX="-100000" custLinFactNeighborY="100000"/>
      <dgm:spPr/>
    </dgm:pt>
    <dgm:pt modelId="{BC3EC1F3-86DC-4D20-AC62-BD16649136D2}" type="pres">
      <dgm:prSet presAssocID="{484A1A18-F0D8-4A21-A1F3-9EC3DD87E34B}" presName="rootConnector" presStyleLbl="node1" presStyleIdx="1" presStyleCnt="4"/>
      <dgm:spPr/>
    </dgm:pt>
    <dgm:pt modelId="{C6D55DA0-0065-47EE-A094-562A3BE929BB}" type="pres">
      <dgm:prSet presAssocID="{484A1A18-F0D8-4A21-A1F3-9EC3DD87E34B}" presName="childShape" presStyleCnt="0"/>
      <dgm:spPr/>
    </dgm:pt>
    <dgm:pt modelId="{DDDB4F16-542B-4C81-9AB2-0D6F56183372}" type="pres">
      <dgm:prSet presAssocID="{7602CD72-870F-443F-A500-86A6EE73BA8B}" presName="root" presStyleCnt="0"/>
      <dgm:spPr/>
    </dgm:pt>
    <dgm:pt modelId="{FB0F05E2-63DC-4E29-8261-1D04323DDD97}" type="pres">
      <dgm:prSet presAssocID="{7602CD72-870F-443F-A500-86A6EE73BA8B}" presName="rootComposite" presStyleCnt="0"/>
      <dgm:spPr/>
    </dgm:pt>
    <dgm:pt modelId="{E5FEB5A6-481E-4BC9-B543-4FB88ABFA0A7}" type="pres">
      <dgm:prSet presAssocID="{7602CD72-870F-443F-A500-86A6EE73BA8B}" presName="rootText" presStyleLbl="node1" presStyleIdx="2" presStyleCnt="4" custLinFactX="-100000" custLinFactNeighborX="-130908" custLinFactNeighborY="-48225"/>
      <dgm:spPr/>
    </dgm:pt>
    <dgm:pt modelId="{6D4EDFA8-5DC1-47A5-B6AF-414D05258277}" type="pres">
      <dgm:prSet presAssocID="{7602CD72-870F-443F-A500-86A6EE73BA8B}" presName="rootConnector" presStyleLbl="node1" presStyleIdx="2" presStyleCnt="4"/>
      <dgm:spPr/>
    </dgm:pt>
    <dgm:pt modelId="{76E4B4EE-9A80-43B7-976C-6BC328D0A6C5}" type="pres">
      <dgm:prSet presAssocID="{7602CD72-870F-443F-A500-86A6EE73BA8B}" presName="childShape" presStyleCnt="0"/>
      <dgm:spPr/>
    </dgm:pt>
    <dgm:pt modelId="{80F91145-81BF-4848-9474-FCE2E1D8C7AA}" type="pres">
      <dgm:prSet presAssocID="{00534D24-4168-4C32-A5A4-B9E8861025C1}" presName="root" presStyleCnt="0"/>
      <dgm:spPr/>
    </dgm:pt>
    <dgm:pt modelId="{27827072-8D39-42B1-8B2D-F3668CD7A3D3}" type="pres">
      <dgm:prSet presAssocID="{00534D24-4168-4C32-A5A4-B9E8861025C1}" presName="rootComposite" presStyleCnt="0"/>
      <dgm:spPr/>
    </dgm:pt>
    <dgm:pt modelId="{17302877-263E-417D-9447-B0401187B364}" type="pres">
      <dgm:prSet presAssocID="{00534D24-4168-4C32-A5A4-B9E8861025C1}" presName="rootText" presStyleLbl="node1" presStyleIdx="3" presStyleCnt="4" custLinFactX="-154711" custLinFactNeighborX="-200000" custLinFactNeighborY="59420"/>
      <dgm:spPr/>
    </dgm:pt>
    <dgm:pt modelId="{AA0E0D7E-B3B8-456C-BA3C-A77069ABEE9C}" type="pres">
      <dgm:prSet presAssocID="{00534D24-4168-4C32-A5A4-B9E8861025C1}" presName="rootConnector" presStyleLbl="node1" presStyleIdx="3" presStyleCnt="4"/>
      <dgm:spPr/>
    </dgm:pt>
    <dgm:pt modelId="{C720FD54-F46B-4292-9A3C-D86F1E1D6095}" type="pres">
      <dgm:prSet presAssocID="{00534D24-4168-4C32-A5A4-B9E8861025C1}" presName="childShape" presStyleCnt="0"/>
      <dgm:spPr/>
    </dgm:pt>
  </dgm:ptLst>
  <dgm:cxnLst>
    <dgm:cxn modelId="{54B7A806-9285-4D14-A123-726062286E74}" type="presOf" srcId="{484A1A18-F0D8-4A21-A1F3-9EC3DD87E34B}" destId="{B611FA70-35DD-4082-943F-F48C289E1627}" srcOrd="0" destOrd="0" presId="urn:microsoft.com/office/officeart/2005/8/layout/hierarchy3"/>
    <dgm:cxn modelId="{9726AB0F-6851-42FE-9D7D-C75E31C30FB4}" type="presOf" srcId="{00534D24-4168-4C32-A5A4-B9E8861025C1}" destId="{17302877-263E-417D-9447-B0401187B364}" srcOrd="0" destOrd="0" presId="urn:microsoft.com/office/officeart/2005/8/layout/hierarchy3"/>
    <dgm:cxn modelId="{5909D418-42EA-49CE-B93F-BD0F3CA5DF50}" type="presOf" srcId="{00534D24-4168-4C32-A5A4-B9E8861025C1}" destId="{AA0E0D7E-B3B8-456C-BA3C-A77069ABEE9C}" srcOrd="1" destOrd="0" presId="urn:microsoft.com/office/officeart/2005/8/layout/hierarchy3"/>
    <dgm:cxn modelId="{32E3A132-BAA8-49AA-A8A4-D201C083B7EA}" type="presOf" srcId="{7602CD72-870F-443F-A500-86A6EE73BA8B}" destId="{E5FEB5A6-481E-4BC9-B543-4FB88ABFA0A7}" srcOrd="0" destOrd="0" presId="urn:microsoft.com/office/officeart/2005/8/layout/hierarchy3"/>
    <dgm:cxn modelId="{246AD33C-6345-4FB6-8C8B-A8E1F2253C98}" type="presOf" srcId="{CDEB284C-48C8-4BA3-B150-FB739EE0F33A}" destId="{D56C0FF1-98D2-4290-89EF-819DDFEDF4E7}" srcOrd="1" destOrd="0" presId="urn:microsoft.com/office/officeart/2005/8/layout/hierarchy3"/>
    <dgm:cxn modelId="{FD3DAA69-D3D2-485E-B7BF-D48B259B03A0}" type="presOf" srcId="{484A1A18-F0D8-4A21-A1F3-9EC3DD87E34B}" destId="{BC3EC1F3-86DC-4D20-AC62-BD16649136D2}" srcOrd="1" destOrd="0" presId="urn:microsoft.com/office/officeart/2005/8/layout/hierarchy3"/>
    <dgm:cxn modelId="{69BB338C-5AED-498A-AE5D-4BEE4F4B2FD9}" srcId="{92DC152C-CBB3-43F6-8123-5963B0F9A6CF}" destId="{7602CD72-870F-443F-A500-86A6EE73BA8B}" srcOrd="2" destOrd="0" parTransId="{9921E6AF-EA04-49A1-9DB9-FB281415F209}" sibTransId="{0806968C-61D1-4F36-BF21-123C6B7A23A6}"/>
    <dgm:cxn modelId="{A5FCC191-3CA4-42FB-BC84-97E4E21E8EBD}" type="presOf" srcId="{7602CD72-870F-443F-A500-86A6EE73BA8B}" destId="{6D4EDFA8-5DC1-47A5-B6AF-414D05258277}" srcOrd="1" destOrd="0" presId="urn:microsoft.com/office/officeart/2005/8/layout/hierarchy3"/>
    <dgm:cxn modelId="{025A65C1-9020-4242-8B74-F8BAC2FDC467}" srcId="{92DC152C-CBB3-43F6-8123-5963B0F9A6CF}" destId="{00534D24-4168-4C32-A5A4-B9E8861025C1}" srcOrd="3" destOrd="0" parTransId="{E874FB58-1832-478E-9D61-40F67009F0EF}" sibTransId="{3C46E6A8-BD8A-4ED7-A830-B69899569468}"/>
    <dgm:cxn modelId="{547C3ECD-4F20-4B63-A6FC-99C3BD334546}" type="presOf" srcId="{CDEB284C-48C8-4BA3-B150-FB739EE0F33A}" destId="{9BD87D36-2AFD-4DFE-955F-636B768675F0}" srcOrd="0" destOrd="0" presId="urn:microsoft.com/office/officeart/2005/8/layout/hierarchy3"/>
    <dgm:cxn modelId="{835F5DDB-7CD7-485C-ADAE-DD17B0527165}" srcId="{92DC152C-CBB3-43F6-8123-5963B0F9A6CF}" destId="{CDEB284C-48C8-4BA3-B150-FB739EE0F33A}" srcOrd="0" destOrd="0" parTransId="{5548BD0A-3229-41D1-8646-F4226B409BB9}" sibTransId="{D7ACB122-ECD6-40D2-AB75-F0281E363B0C}"/>
    <dgm:cxn modelId="{CC66ECF4-DF6F-41EB-8230-2D11C395188F}" srcId="{92DC152C-CBB3-43F6-8123-5963B0F9A6CF}" destId="{484A1A18-F0D8-4A21-A1F3-9EC3DD87E34B}" srcOrd="1" destOrd="0" parTransId="{8F1CBED3-AAC5-499E-87AA-AE30D338EB8D}" sibTransId="{224A0B89-B765-4D81-B377-5E443AA2FB79}"/>
    <dgm:cxn modelId="{E3984FF7-8B26-4C95-A580-AABAE02697C3}" type="presOf" srcId="{92DC152C-CBB3-43F6-8123-5963B0F9A6CF}" destId="{6AF0499F-ED53-486E-8A7B-B92D4E9D364C}" srcOrd="0" destOrd="0" presId="urn:microsoft.com/office/officeart/2005/8/layout/hierarchy3"/>
    <dgm:cxn modelId="{3AE48F35-4C78-4F18-804F-9DB0D5C16AE5}" type="presParOf" srcId="{6AF0499F-ED53-486E-8A7B-B92D4E9D364C}" destId="{AD60B89D-9882-4FE0-9175-EED3C9B884C6}" srcOrd="0" destOrd="0" presId="urn:microsoft.com/office/officeart/2005/8/layout/hierarchy3"/>
    <dgm:cxn modelId="{7B47C4C2-4A2C-466D-B00D-059F75321AB8}" type="presParOf" srcId="{AD60B89D-9882-4FE0-9175-EED3C9B884C6}" destId="{4588DC0C-529C-4476-B948-BB04C960AE22}" srcOrd="0" destOrd="0" presId="urn:microsoft.com/office/officeart/2005/8/layout/hierarchy3"/>
    <dgm:cxn modelId="{AD2894B2-A1EE-4B89-B36F-7542ABAFD7BF}" type="presParOf" srcId="{4588DC0C-529C-4476-B948-BB04C960AE22}" destId="{9BD87D36-2AFD-4DFE-955F-636B768675F0}" srcOrd="0" destOrd="0" presId="urn:microsoft.com/office/officeart/2005/8/layout/hierarchy3"/>
    <dgm:cxn modelId="{67D665E7-EB9A-4DFF-9D81-F974EE20D269}" type="presParOf" srcId="{4588DC0C-529C-4476-B948-BB04C960AE22}" destId="{D56C0FF1-98D2-4290-89EF-819DDFEDF4E7}" srcOrd="1" destOrd="0" presId="urn:microsoft.com/office/officeart/2005/8/layout/hierarchy3"/>
    <dgm:cxn modelId="{D56DFFEA-2420-42C5-BBDE-B266670B0A91}" type="presParOf" srcId="{AD60B89D-9882-4FE0-9175-EED3C9B884C6}" destId="{BA48D273-6DD6-49D7-BC8B-D5B31C675FAF}" srcOrd="1" destOrd="0" presId="urn:microsoft.com/office/officeart/2005/8/layout/hierarchy3"/>
    <dgm:cxn modelId="{1CF3DAD2-A6AD-4ED8-8F95-210D351B3C7D}" type="presParOf" srcId="{6AF0499F-ED53-486E-8A7B-B92D4E9D364C}" destId="{2374BFFE-6BD5-4FEA-8D7D-1A91C769532E}" srcOrd="1" destOrd="0" presId="urn:microsoft.com/office/officeart/2005/8/layout/hierarchy3"/>
    <dgm:cxn modelId="{EEEDE41D-9086-4D56-A19B-7263CA57DE2D}" type="presParOf" srcId="{2374BFFE-6BD5-4FEA-8D7D-1A91C769532E}" destId="{F495242A-C2E5-456E-A714-EA1D3A8D919E}" srcOrd="0" destOrd="0" presId="urn:microsoft.com/office/officeart/2005/8/layout/hierarchy3"/>
    <dgm:cxn modelId="{2AC6DAB5-2AF7-4105-9592-58E2B6AC9F6C}" type="presParOf" srcId="{F495242A-C2E5-456E-A714-EA1D3A8D919E}" destId="{B611FA70-35DD-4082-943F-F48C289E1627}" srcOrd="0" destOrd="0" presId="urn:microsoft.com/office/officeart/2005/8/layout/hierarchy3"/>
    <dgm:cxn modelId="{9144E543-F692-4266-8341-513C5A8C948F}" type="presParOf" srcId="{F495242A-C2E5-456E-A714-EA1D3A8D919E}" destId="{BC3EC1F3-86DC-4D20-AC62-BD16649136D2}" srcOrd="1" destOrd="0" presId="urn:microsoft.com/office/officeart/2005/8/layout/hierarchy3"/>
    <dgm:cxn modelId="{174F7D2F-6200-4D25-A244-117076ADC1FF}" type="presParOf" srcId="{2374BFFE-6BD5-4FEA-8D7D-1A91C769532E}" destId="{C6D55DA0-0065-47EE-A094-562A3BE929BB}" srcOrd="1" destOrd="0" presId="urn:microsoft.com/office/officeart/2005/8/layout/hierarchy3"/>
    <dgm:cxn modelId="{C101738B-F2C8-48F5-B0E0-94C8EB67EAC5}" type="presParOf" srcId="{6AF0499F-ED53-486E-8A7B-B92D4E9D364C}" destId="{DDDB4F16-542B-4C81-9AB2-0D6F56183372}" srcOrd="2" destOrd="0" presId="urn:microsoft.com/office/officeart/2005/8/layout/hierarchy3"/>
    <dgm:cxn modelId="{7DFBA4D7-A38D-4F00-904B-AC4FFD464794}" type="presParOf" srcId="{DDDB4F16-542B-4C81-9AB2-0D6F56183372}" destId="{FB0F05E2-63DC-4E29-8261-1D04323DDD97}" srcOrd="0" destOrd="0" presId="urn:microsoft.com/office/officeart/2005/8/layout/hierarchy3"/>
    <dgm:cxn modelId="{4315B64F-E8A4-4262-9F8C-F3C05C92429E}" type="presParOf" srcId="{FB0F05E2-63DC-4E29-8261-1D04323DDD97}" destId="{E5FEB5A6-481E-4BC9-B543-4FB88ABFA0A7}" srcOrd="0" destOrd="0" presId="urn:microsoft.com/office/officeart/2005/8/layout/hierarchy3"/>
    <dgm:cxn modelId="{6E59EDB6-E426-456E-B48F-7D1BBBA56D85}" type="presParOf" srcId="{FB0F05E2-63DC-4E29-8261-1D04323DDD97}" destId="{6D4EDFA8-5DC1-47A5-B6AF-414D05258277}" srcOrd="1" destOrd="0" presId="urn:microsoft.com/office/officeart/2005/8/layout/hierarchy3"/>
    <dgm:cxn modelId="{9E80CE5E-FD73-4DFD-BD2C-23F5949A4720}" type="presParOf" srcId="{DDDB4F16-542B-4C81-9AB2-0D6F56183372}" destId="{76E4B4EE-9A80-43B7-976C-6BC328D0A6C5}" srcOrd="1" destOrd="0" presId="urn:microsoft.com/office/officeart/2005/8/layout/hierarchy3"/>
    <dgm:cxn modelId="{FBBCF855-DDFA-4C31-AF49-7FC91035E98E}" type="presParOf" srcId="{6AF0499F-ED53-486E-8A7B-B92D4E9D364C}" destId="{80F91145-81BF-4848-9474-FCE2E1D8C7AA}" srcOrd="3" destOrd="0" presId="urn:microsoft.com/office/officeart/2005/8/layout/hierarchy3"/>
    <dgm:cxn modelId="{67B33F3A-B88F-423D-899C-A45E0DF05B0E}" type="presParOf" srcId="{80F91145-81BF-4848-9474-FCE2E1D8C7AA}" destId="{27827072-8D39-42B1-8B2D-F3668CD7A3D3}" srcOrd="0" destOrd="0" presId="urn:microsoft.com/office/officeart/2005/8/layout/hierarchy3"/>
    <dgm:cxn modelId="{EF7EB95B-B480-4A79-AAD7-72C982DBE204}" type="presParOf" srcId="{27827072-8D39-42B1-8B2D-F3668CD7A3D3}" destId="{17302877-263E-417D-9447-B0401187B364}" srcOrd="0" destOrd="0" presId="urn:microsoft.com/office/officeart/2005/8/layout/hierarchy3"/>
    <dgm:cxn modelId="{C9E7F47D-244F-4B97-834C-1427EF5EEC02}" type="presParOf" srcId="{27827072-8D39-42B1-8B2D-F3668CD7A3D3}" destId="{AA0E0D7E-B3B8-456C-BA3C-A77069ABEE9C}" srcOrd="1" destOrd="0" presId="urn:microsoft.com/office/officeart/2005/8/layout/hierarchy3"/>
    <dgm:cxn modelId="{7C7983C8-9545-434F-81CE-2A324D04F88C}" type="presParOf" srcId="{80F91145-81BF-4848-9474-FCE2E1D8C7AA}" destId="{C720FD54-F46B-4292-9A3C-D86F1E1D6095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D87D36-2AFD-4DFE-955F-636B768675F0}">
      <dsp:nvSpPr>
        <dsp:cNvPr id="0" name=""/>
        <dsp:cNvSpPr/>
      </dsp:nvSpPr>
      <dsp:spPr>
        <a:xfrm>
          <a:off x="420016" y="150975"/>
          <a:ext cx="2142173" cy="1071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300" kern="1200" dirty="0"/>
            <a:t>Papīrs</a:t>
          </a:r>
          <a:endParaRPr lang="en-US" sz="5300" kern="1200" dirty="0"/>
        </a:p>
      </dsp:txBody>
      <dsp:txXfrm>
        <a:off x="451387" y="182346"/>
        <a:ext cx="2079431" cy="1008344"/>
      </dsp:txXfrm>
    </dsp:sp>
    <dsp:sp modelId="{B611FA70-35DD-4082-943F-F48C289E1627}">
      <dsp:nvSpPr>
        <dsp:cNvPr id="0" name=""/>
        <dsp:cNvSpPr/>
      </dsp:nvSpPr>
      <dsp:spPr>
        <a:xfrm>
          <a:off x="424664" y="3647917"/>
          <a:ext cx="2142173" cy="1071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300" kern="1200"/>
            <a:t>Balons</a:t>
          </a:r>
          <a:endParaRPr lang="en-US" sz="5300" kern="1200"/>
        </a:p>
      </dsp:txBody>
      <dsp:txXfrm>
        <a:off x="456035" y="3679288"/>
        <a:ext cx="2079431" cy="1008344"/>
      </dsp:txXfrm>
    </dsp:sp>
    <dsp:sp modelId="{E5FEB5A6-481E-4BC9-B543-4FB88ABFA0A7}">
      <dsp:nvSpPr>
        <dsp:cNvPr id="0" name=""/>
        <dsp:cNvSpPr/>
      </dsp:nvSpPr>
      <dsp:spPr>
        <a:xfrm>
          <a:off x="410847" y="1307427"/>
          <a:ext cx="2142173" cy="1071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300" kern="1200" dirty="0"/>
            <a:t>Šķēres</a:t>
          </a:r>
          <a:endParaRPr lang="en-US" sz="5300" kern="1200" dirty="0"/>
        </a:p>
      </dsp:txBody>
      <dsp:txXfrm>
        <a:off x="442218" y="1338798"/>
        <a:ext cx="2079431" cy="1008344"/>
      </dsp:txXfrm>
    </dsp:sp>
    <dsp:sp modelId="{17302877-263E-417D-9447-B0401187B364}">
      <dsp:nvSpPr>
        <dsp:cNvPr id="0" name=""/>
        <dsp:cNvSpPr/>
      </dsp:nvSpPr>
      <dsp:spPr>
        <a:xfrm>
          <a:off x="436489" y="2460398"/>
          <a:ext cx="2142173" cy="10710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algn="ctr" rotWithShape="0">
            <a:srgbClr val="000000">
              <a:alpha val="2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0965" tIns="67310" rIns="100965" bIns="67310" numCol="1" spcCol="1270" anchor="ctr" anchorCtr="0">
          <a:noAutofit/>
        </a:bodyPr>
        <a:lstStyle/>
        <a:p>
          <a:pPr marL="0" lvl="0" indent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5300" kern="1200" dirty="0"/>
            <a:t>Lineāls</a:t>
          </a:r>
          <a:endParaRPr lang="en-US" sz="5300" kern="1200" dirty="0"/>
        </a:p>
      </dsp:txBody>
      <dsp:txXfrm>
        <a:off x="467860" y="2491769"/>
        <a:ext cx="2079431" cy="10083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v-LV"/>
              <a:t>Noklikšķiniet, lai rediģētu šablona apakšvirsraksta stilu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adaļas galve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a blo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lv-LV"/>
              <a:t>Noklikšķiniet uz ikonas, lai pievienotu attēlu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v-LV"/>
              <a:t>Rediģēt šablona teksta stilus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v-LV"/>
              <a:t>Rediģēt šablona virsraksta stilu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v-LV"/>
              <a:t>Rediģēt šablona teksta stilus</a:t>
            </a:r>
          </a:p>
          <a:p>
            <a:pPr lvl="1"/>
            <a:r>
              <a:rPr lang="lv-LV"/>
              <a:t>Otrais līmenis</a:t>
            </a:r>
          </a:p>
          <a:p>
            <a:pPr lvl="2"/>
            <a:r>
              <a:rPr lang="lv-LV"/>
              <a:t>Trešais līmenis</a:t>
            </a:r>
          </a:p>
          <a:p>
            <a:pPr lvl="3"/>
            <a:r>
              <a:rPr lang="lv-LV"/>
              <a:t>Ceturtais līmenis</a:t>
            </a:r>
          </a:p>
          <a:p>
            <a:pPr lvl="4"/>
            <a:r>
              <a:rPr lang="lv-LV"/>
              <a:t>Piektais līmenis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K7UAJTOHnmo&amp;t=102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2845DCC9-1F77-48ED-B137-504F4D4CF3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/>
              <a:t>Filmu Fizika</a:t>
            </a:r>
          </a:p>
        </p:txBody>
      </p:sp>
      <p:pic>
        <p:nvPicPr>
          <p:cNvPr id="4" name="Attēls 1">
            <a:extLst>
              <a:ext uri="{FF2B5EF4-FFF2-40B4-BE49-F238E27FC236}">
                <a16:creationId xmlns:a16="http://schemas.microsoft.com/office/drawing/2014/main" id="{46AC3825-1FD6-4E37-AAB2-07C7E9CD16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8406" y="5911667"/>
            <a:ext cx="2272717" cy="7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ttēls 2" descr="Attēls, kurā ir teksts&#10;&#10;Apraksts ģenerēts automātiski">
            <a:extLst>
              <a:ext uri="{FF2B5EF4-FFF2-40B4-BE49-F238E27FC236}">
                <a16:creationId xmlns:a16="http://schemas.microsoft.com/office/drawing/2014/main" id="{7DD0FFC6-F5AF-4248-BCD4-4C61374F80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7704" y="5916297"/>
            <a:ext cx="1226367" cy="765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Attēls 3">
            <a:extLst>
              <a:ext uri="{FF2B5EF4-FFF2-40B4-BE49-F238E27FC236}">
                <a16:creationId xmlns:a16="http://schemas.microsoft.com/office/drawing/2014/main" id="{4060E7F4-C237-4232-8F85-041DB42CDE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652" y="5960368"/>
            <a:ext cx="2171457" cy="64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Attēls 4">
            <a:extLst>
              <a:ext uri="{FF2B5EF4-FFF2-40B4-BE49-F238E27FC236}">
                <a16:creationId xmlns:a16="http://schemas.microsoft.com/office/drawing/2014/main" id="{09FF2A56-B600-45AB-9935-F7C37E149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59" t="15387" r="9602" b="17468"/>
          <a:stretch>
            <a:fillRect/>
          </a:stretch>
        </p:blipFill>
        <p:spPr bwMode="auto">
          <a:xfrm>
            <a:off x="8038690" y="5978177"/>
            <a:ext cx="3161551" cy="641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5">
            <a:extLst>
              <a:ext uri="{FF2B5EF4-FFF2-40B4-BE49-F238E27FC236}">
                <a16:creationId xmlns:a16="http://schemas.microsoft.com/office/drawing/2014/main" id="{DA04C046-733D-48C9-98EE-AF3A8F0FD9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23" y="24744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11505A4-DF28-48E9-8BA0-C93807A06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23" y="11364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ja-JP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 </a:t>
            </a:r>
            <a:endParaRPr kumimoji="0" lang="lv-LV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7">
            <a:extLst>
              <a:ext uri="{FF2B5EF4-FFF2-40B4-BE49-F238E27FC236}">
                <a16:creationId xmlns:a16="http://schemas.microsoft.com/office/drawing/2014/main" id="{4F7E8B95-520A-4D20-BB34-DBBE82F1B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23" y="156824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ja-JP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  </a:t>
            </a:r>
            <a:endParaRPr kumimoji="0" lang="lv-LV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F3960E52-692E-414B-B67F-CBAA08857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523" y="193019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lv-LV" altLang="ja-JP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  </a:t>
            </a:r>
            <a:endParaRPr kumimoji="0" lang="lv-LV" altLang="ja-JP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98303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835812D-44D3-4A19-B9A3-4CFEAAF63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sz="4900" dirty="0"/>
              <a:t>Kā noskaidrot, cik lielu masu var pacelt viens balons? </a:t>
            </a:r>
            <a:br>
              <a:rPr lang="lv-LV" sz="4900" dirty="0"/>
            </a:br>
            <a:r>
              <a:rPr lang="lv-LV" sz="4900" dirty="0"/>
              <a:t>(diemžēl mums nav svaru!) </a:t>
            </a:r>
            <a:r>
              <a:rPr lang="lv-LV" sz="4900" dirty="0">
                <a:sym typeface="Wingdings" panose="05000000000000000000" pitchFamily="2" charset="2"/>
              </a:rPr>
              <a:t></a:t>
            </a:r>
            <a:br>
              <a:rPr lang="lv-LV" sz="5400" dirty="0"/>
            </a:br>
            <a:endParaRPr lang="lv-LV" dirty="0"/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44535758-AE5D-4E70-B73B-B7634E1857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9353" y="6124576"/>
            <a:ext cx="10178322" cy="3593591"/>
          </a:xfrm>
        </p:spPr>
        <p:txBody>
          <a:bodyPr/>
          <a:lstStyle/>
          <a:p>
            <a:pPr marL="0" indent="0">
              <a:buNone/>
            </a:pPr>
            <a:r>
              <a:rPr lang="lv-LV" dirty="0"/>
              <a:t>Toties mēs zinām papīra blīvumu! Kā tas varētu palīdzēt?</a:t>
            </a:r>
          </a:p>
        </p:txBody>
      </p:sp>
      <p:pic>
        <p:nvPicPr>
          <p:cNvPr id="6" name="Attēls 5" descr="AttÄlu rezultÄti vaicÄjumam âprinting paper imageâ">
            <a:extLst>
              <a:ext uri="{FF2B5EF4-FFF2-40B4-BE49-F238E27FC236}">
                <a16:creationId xmlns:a16="http://schemas.microsoft.com/office/drawing/2014/main" id="{80E5A0AE-8E3B-4A2C-B19B-418E2CC2751D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5" t="9952" r="6635" b="8057"/>
          <a:stretch/>
        </p:blipFill>
        <p:spPr bwMode="auto">
          <a:xfrm>
            <a:off x="4048991" y="2309247"/>
            <a:ext cx="4224338" cy="381532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Ovāls 4">
            <a:extLst>
              <a:ext uri="{FF2B5EF4-FFF2-40B4-BE49-F238E27FC236}">
                <a16:creationId xmlns:a16="http://schemas.microsoft.com/office/drawing/2014/main" id="{5681467C-F992-49FA-A88F-DE56F1E292C0}"/>
              </a:ext>
            </a:extLst>
          </p:cNvPr>
          <p:cNvSpPr/>
          <p:nvPr/>
        </p:nvSpPr>
        <p:spPr>
          <a:xfrm>
            <a:off x="4524000" y="4507210"/>
            <a:ext cx="990599" cy="1015999"/>
          </a:xfrm>
          <a:prstGeom prst="ellipse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87004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96CD7EB7-AF9C-431B-969F-0E8E37777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Kas ir blīvums?</a:t>
            </a:r>
          </a:p>
        </p:txBody>
      </p:sp>
      <p:pic>
        <p:nvPicPr>
          <p:cNvPr id="1026" name="Picture 2" descr="AttÄlu rezultÄti vaicÄjumam âdensity explainedâ">
            <a:extLst>
              <a:ext uri="{FF2B5EF4-FFF2-40B4-BE49-F238E27FC236}">
                <a16:creationId xmlns:a16="http://schemas.microsoft.com/office/drawing/2014/main" id="{BB545296-C41E-415B-AFEA-0591525C093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83" b="4934"/>
          <a:stretch/>
        </p:blipFill>
        <p:spPr bwMode="auto">
          <a:xfrm>
            <a:off x="2969790" y="1560730"/>
            <a:ext cx="6000750" cy="2231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4859EA0-DB66-4C95-9AD6-443DA65854C6}"/>
              </a:ext>
            </a:extLst>
          </p:cNvPr>
          <p:cNvSpPr txBox="1"/>
          <p:nvPr/>
        </p:nvSpPr>
        <p:spPr>
          <a:xfrm>
            <a:off x="1711354" y="4269996"/>
            <a:ext cx="69125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/>
              <a:t>Kas abām kastītēm ir vienāds?</a:t>
            </a:r>
          </a:p>
          <a:p>
            <a:r>
              <a:rPr lang="lv-LV" sz="3200" dirty="0"/>
              <a:t>Kas abām kastītēm ir atšķirīgs?</a:t>
            </a:r>
          </a:p>
        </p:txBody>
      </p:sp>
    </p:spTree>
    <p:extLst>
      <p:ext uri="{BB962C8B-B14F-4D97-AF65-F5344CB8AC3E}">
        <p14:creationId xmlns:p14="http://schemas.microsoft.com/office/powerpoint/2010/main" val="3520718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>
            <a:extLst>
              <a:ext uri="{FF2B5EF4-FFF2-40B4-BE49-F238E27FC236}">
                <a16:creationId xmlns:a16="http://schemas.microsoft.com/office/drawing/2014/main" id="{F6DA7F1D-1077-4F1E-9AB9-738E2F7A8E9C}"/>
              </a:ext>
            </a:extLst>
          </p:cNvPr>
          <p:cNvGrpSpPr/>
          <p:nvPr/>
        </p:nvGrpSpPr>
        <p:grpSpPr>
          <a:xfrm>
            <a:off x="1993162" y="1224496"/>
            <a:ext cx="3529564" cy="2017130"/>
            <a:chOff x="6096000" y="4385556"/>
            <a:chExt cx="3529564" cy="2017130"/>
          </a:xfrm>
        </p:grpSpPr>
        <p:cxnSp>
          <p:nvCxnSpPr>
            <p:cNvPr id="5" name="Taisns savienotājs 4">
              <a:extLst>
                <a:ext uri="{FF2B5EF4-FFF2-40B4-BE49-F238E27FC236}">
                  <a16:creationId xmlns:a16="http://schemas.microsoft.com/office/drawing/2014/main" id="{BABA9C27-85E1-4D5B-95EC-7F0EE3A678F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541348" y="5933352"/>
              <a:ext cx="3053932" cy="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āls 5">
              <a:extLst>
                <a:ext uri="{FF2B5EF4-FFF2-40B4-BE49-F238E27FC236}">
                  <a16:creationId xmlns:a16="http://schemas.microsoft.com/office/drawing/2014/main" id="{C71E7A80-0F4E-4461-8430-0E80BC2C9DCE}"/>
                </a:ext>
              </a:extLst>
            </p:cNvPr>
            <p:cNvSpPr/>
            <p:nvPr/>
          </p:nvSpPr>
          <p:spPr>
            <a:xfrm>
              <a:off x="7315200" y="4521413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" name="Ovāls 6">
              <a:extLst>
                <a:ext uri="{FF2B5EF4-FFF2-40B4-BE49-F238E27FC236}">
                  <a16:creationId xmlns:a16="http://schemas.microsoft.com/office/drawing/2014/main" id="{BFB01768-01D4-49A1-9585-A90FA2B4C824}"/>
                </a:ext>
              </a:extLst>
            </p:cNvPr>
            <p:cNvSpPr/>
            <p:nvPr/>
          </p:nvSpPr>
          <p:spPr>
            <a:xfrm>
              <a:off x="8834706" y="5254561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8" name="Ovāls 7">
              <a:extLst>
                <a:ext uri="{FF2B5EF4-FFF2-40B4-BE49-F238E27FC236}">
                  <a16:creationId xmlns:a16="http://schemas.microsoft.com/office/drawing/2014/main" id="{F9EB5A38-9B47-472F-A5B1-CA69B54DF045}"/>
                </a:ext>
              </a:extLst>
            </p:cNvPr>
            <p:cNvSpPr/>
            <p:nvPr/>
          </p:nvSpPr>
          <p:spPr>
            <a:xfrm>
              <a:off x="8600181" y="4562836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9" name="Ovāls 8">
              <a:extLst>
                <a:ext uri="{FF2B5EF4-FFF2-40B4-BE49-F238E27FC236}">
                  <a16:creationId xmlns:a16="http://schemas.microsoft.com/office/drawing/2014/main" id="{B9432B87-384C-4DDE-9804-FB148B5715B9}"/>
                </a:ext>
              </a:extLst>
            </p:cNvPr>
            <p:cNvSpPr/>
            <p:nvPr/>
          </p:nvSpPr>
          <p:spPr>
            <a:xfrm>
              <a:off x="6541349" y="4575330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0" name="Kubs 9">
              <a:extLst>
                <a:ext uri="{FF2B5EF4-FFF2-40B4-BE49-F238E27FC236}">
                  <a16:creationId xmlns:a16="http://schemas.microsoft.com/office/drawing/2014/main" id="{71048D58-A948-46BC-9823-210D2BDDEDE6}"/>
                </a:ext>
              </a:extLst>
            </p:cNvPr>
            <p:cNvSpPr/>
            <p:nvPr/>
          </p:nvSpPr>
          <p:spPr>
            <a:xfrm>
              <a:off x="6096000" y="4385556"/>
              <a:ext cx="3529564" cy="2017130"/>
            </a:xfrm>
            <a:prstGeom prst="cube">
              <a:avLst>
                <a:gd name="adj" fmla="val 21203"/>
              </a:avLst>
            </a:prstGeom>
            <a:noFill/>
            <a:ln w="381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1" name="Ovāls 10">
              <a:extLst>
                <a:ext uri="{FF2B5EF4-FFF2-40B4-BE49-F238E27FC236}">
                  <a16:creationId xmlns:a16="http://schemas.microsoft.com/office/drawing/2014/main" id="{22BCFFC8-E190-4BAD-A5EC-60CC23E9AB06}"/>
                </a:ext>
              </a:extLst>
            </p:cNvPr>
            <p:cNvSpPr/>
            <p:nvPr/>
          </p:nvSpPr>
          <p:spPr>
            <a:xfrm>
              <a:off x="7010400" y="5184287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2" name="Ovāls 11">
              <a:extLst>
                <a:ext uri="{FF2B5EF4-FFF2-40B4-BE49-F238E27FC236}">
                  <a16:creationId xmlns:a16="http://schemas.microsoft.com/office/drawing/2014/main" id="{BA48E77B-76CE-4697-B77B-7E3C7F6544F3}"/>
                </a:ext>
              </a:extLst>
            </p:cNvPr>
            <p:cNvSpPr/>
            <p:nvPr/>
          </p:nvSpPr>
          <p:spPr>
            <a:xfrm>
              <a:off x="6660564" y="5851510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3" name="Ovāls 12">
              <a:extLst>
                <a:ext uri="{FF2B5EF4-FFF2-40B4-BE49-F238E27FC236}">
                  <a16:creationId xmlns:a16="http://schemas.microsoft.com/office/drawing/2014/main" id="{0990614A-C9FD-4B0E-AE8B-4C848C2372C0}"/>
                </a:ext>
              </a:extLst>
            </p:cNvPr>
            <p:cNvSpPr/>
            <p:nvPr/>
          </p:nvSpPr>
          <p:spPr>
            <a:xfrm>
              <a:off x="7588127" y="5463409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4" name="Ovāls 13">
              <a:extLst>
                <a:ext uri="{FF2B5EF4-FFF2-40B4-BE49-F238E27FC236}">
                  <a16:creationId xmlns:a16="http://schemas.microsoft.com/office/drawing/2014/main" id="{A7C58EEC-5576-47B8-B997-1FA71E703766}"/>
                </a:ext>
              </a:extLst>
            </p:cNvPr>
            <p:cNvSpPr/>
            <p:nvPr/>
          </p:nvSpPr>
          <p:spPr>
            <a:xfrm>
              <a:off x="8127150" y="5810447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15" name="Ovāls 14">
              <a:extLst>
                <a:ext uri="{FF2B5EF4-FFF2-40B4-BE49-F238E27FC236}">
                  <a16:creationId xmlns:a16="http://schemas.microsoft.com/office/drawing/2014/main" id="{6FA5051D-EAF4-4580-BAB4-C2CCEA14A482}"/>
                </a:ext>
              </a:extLst>
            </p:cNvPr>
            <p:cNvSpPr/>
            <p:nvPr/>
          </p:nvSpPr>
          <p:spPr>
            <a:xfrm>
              <a:off x="7892625" y="4916327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cxnSp>
          <p:nvCxnSpPr>
            <p:cNvPr id="16" name="Taisns savienotājs 15">
              <a:extLst>
                <a:ext uri="{FF2B5EF4-FFF2-40B4-BE49-F238E27FC236}">
                  <a16:creationId xmlns:a16="http://schemas.microsoft.com/office/drawing/2014/main" id="{6A8708A0-EF30-417E-905B-0F8233F5D3FC}"/>
                </a:ext>
              </a:extLst>
            </p:cNvPr>
            <p:cNvCxnSpPr>
              <a:cxnSpLocks/>
            </p:cNvCxnSpPr>
            <p:nvPr/>
          </p:nvCxnSpPr>
          <p:spPr>
            <a:xfrm>
              <a:off x="6544736" y="4410619"/>
              <a:ext cx="0" cy="1559756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āls 16">
              <a:extLst>
                <a:ext uri="{FF2B5EF4-FFF2-40B4-BE49-F238E27FC236}">
                  <a16:creationId xmlns:a16="http://schemas.microsoft.com/office/drawing/2014/main" id="{B4D9C8FE-89C0-41C4-8165-C85B949C1485}"/>
                </a:ext>
              </a:extLst>
            </p:cNvPr>
            <p:cNvSpPr/>
            <p:nvPr/>
          </p:nvSpPr>
          <p:spPr>
            <a:xfrm>
              <a:off x="6306823" y="5312073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cxnSp>
          <p:nvCxnSpPr>
            <p:cNvPr id="18" name="Taisns savienotājs 17">
              <a:extLst>
                <a:ext uri="{FF2B5EF4-FFF2-40B4-BE49-F238E27FC236}">
                  <a16:creationId xmlns:a16="http://schemas.microsoft.com/office/drawing/2014/main" id="{70B23D46-69C4-437E-955E-36ABDB4B595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5932460"/>
              <a:ext cx="424247" cy="442018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Grupa 38">
            <a:extLst>
              <a:ext uri="{FF2B5EF4-FFF2-40B4-BE49-F238E27FC236}">
                <a16:creationId xmlns:a16="http://schemas.microsoft.com/office/drawing/2014/main" id="{65D24605-A1ED-4A2E-99B2-0FDF0C666EBC}"/>
              </a:ext>
            </a:extLst>
          </p:cNvPr>
          <p:cNvGrpSpPr/>
          <p:nvPr/>
        </p:nvGrpSpPr>
        <p:grpSpPr>
          <a:xfrm>
            <a:off x="5755125" y="1220280"/>
            <a:ext cx="2031150" cy="2017130"/>
            <a:chOff x="7638855" y="1890814"/>
            <a:chExt cx="2031150" cy="2017130"/>
          </a:xfrm>
        </p:grpSpPr>
        <p:sp>
          <p:nvSpPr>
            <p:cNvPr id="30" name="Ovāls 29">
              <a:extLst>
                <a:ext uri="{FF2B5EF4-FFF2-40B4-BE49-F238E27FC236}">
                  <a16:creationId xmlns:a16="http://schemas.microsoft.com/office/drawing/2014/main" id="{18410B0B-17FA-4353-96D3-7C7A61DAE863}"/>
                </a:ext>
              </a:extLst>
            </p:cNvPr>
            <p:cNvSpPr/>
            <p:nvPr/>
          </p:nvSpPr>
          <p:spPr>
            <a:xfrm>
              <a:off x="9124740" y="2664853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cxnSp>
          <p:nvCxnSpPr>
            <p:cNvPr id="20" name="Taisns savienotājs 19">
              <a:extLst>
                <a:ext uri="{FF2B5EF4-FFF2-40B4-BE49-F238E27FC236}">
                  <a16:creationId xmlns:a16="http://schemas.microsoft.com/office/drawing/2014/main" id="{A13CF6AE-F7DF-495E-98D4-3EB9CAED795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63103" y="3455194"/>
              <a:ext cx="1573587" cy="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Ovāls 20">
              <a:extLst>
                <a:ext uri="{FF2B5EF4-FFF2-40B4-BE49-F238E27FC236}">
                  <a16:creationId xmlns:a16="http://schemas.microsoft.com/office/drawing/2014/main" id="{9BF25252-11E9-47E2-8367-A01755F5DDD3}"/>
                </a:ext>
              </a:extLst>
            </p:cNvPr>
            <p:cNvSpPr/>
            <p:nvPr/>
          </p:nvSpPr>
          <p:spPr>
            <a:xfrm>
              <a:off x="9109936" y="2027103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2" name="Ovāls 21">
              <a:extLst>
                <a:ext uri="{FF2B5EF4-FFF2-40B4-BE49-F238E27FC236}">
                  <a16:creationId xmlns:a16="http://schemas.microsoft.com/office/drawing/2014/main" id="{2322ED9B-43FD-4250-86CA-98755F6EEA30}"/>
                </a:ext>
              </a:extLst>
            </p:cNvPr>
            <p:cNvSpPr/>
            <p:nvPr/>
          </p:nvSpPr>
          <p:spPr>
            <a:xfrm>
              <a:off x="9010644" y="3198856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3" name="Ovāls 22">
              <a:extLst>
                <a:ext uri="{FF2B5EF4-FFF2-40B4-BE49-F238E27FC236}">
                  <a16:creationId xmlns:a16="http://schemas.microsoft.com/office/drawing/2014/main" id="{AB1CDDF5-67BE-48EB-8CFB-952137D8481E}"/>
                </a:ext>
              </a:extLst>
            </p:cNvPr>
            <p:cNvSpPr/>
            <p:nvPr/>
          </p:nvSpPr>
          <p:spPr>
            <a:xfrm>
              <a:off x="8536328" y="2855820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4" name="Ovāls 23">
              <a:extLst>
                <a:ext uri="{FF2B5EF4-FFF2-40B4-BE49-F238E27FC236}">
                  <a16:creationId xmlns:a16="http://schemas.microsoft.com/office/drawing/2014/main" id="{1E5FDF62-BE51-42CC-ABFC-0EB6E94E4AAD}"/>
                </a:ext>
              </a:extLst>
            </p:cNvPr>
            <p:cNvSpPr/>
            <p:nvPr/>
          </p:nvSpPr>
          <p:spPr>
            <a:xfrm>
              <a:off x="8058835" y="2010571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6" name="Ovāls 25">
              <a:extLst>
                <a:ext uri="{FF2B5EF4-FFF2-40B4-BE49-F238E27FC236}">
                  <a16:creationId xmlns:a16="http://schemas.microsoft.com/office/drawing/2014/main" id="{C30A6A1A-1388-43F9-B813-350D7CF1FE8A}"/>
                </a:ext>
              </a:extLst>
            </p:cNvPr>
            <p:cNvSpPr/>
            <p:nvPr/>
          </p:nvSpPr>
          <p:spPr>
            <a:xfrm>
              <a:off x="8595375" y="2258179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5" name="Kubs 24">
              <a:extLst>
                <a:ext uri="{FF2B5EF4-FFF2-40B4-BE49-F238E27FC236}">
                  <a16:creationId xmlns:a16="http://schemas.microsoft.com/office/drawing/2014/main" id="{B3C14F98-5A5D-45B5-934E-E063C3EA46C1}"/>
                </a:ext>
              </a:extLst>
            </p:cNvPr>
            <p:cNvSpPr/>
            <p:nvPr/>
          </p:nvSpPr>
          <p:spPr>
            <a:xfrm>
              <a:off x="7638855" y="1890814"/>
              <a:ext cx="2031150" cy="2017130"/>
            </a:xfrm>
            <a:prstGeom prst="cube">
              <a:avLst>
                <a:gd name="adj" fmla="val 21203"/>
              </a:avLst>
            </a:prstGeom>
            <a:noFill/>
            <a:ln w="381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29" name="Ovāls 28">
              <a:extLst>
                <a:ext uri="{FF2B5EF4-FFF2-40B4-BE49-F238E27FC236}">
                  <a16:creationId xmlns:a16="http://schemas.microsoft.com/office/drawing/2014/main" id="{1D445875-8B1B-4E45-A908-5AE6A6A437DE}"/>
                </a:ext>
              </a:extLst>
            </p:cNvPr>
            <p:cNvSpPr/>
            <p:nvPr/>
          </p:nvSpPr>
          <p:spPr>
            <a:xfrm>
              <a:off x="8518334" y="3353317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cxnSp>
          <p:nvCxnSpPr>
            <p:cNvPr id="31" name="Taisns savienotājs 30">
              <a:extLst>
                <a:ext uri="{FF2B5EF4-FFF2-40B4-BE49-F238E27FC236}">
                  <a16:creationId xmlns:a16="http://schemas.microsoft.com/office/drawing/2014/main" id="{9FCA30C9-BEAE-4A23-A463-BC7AB96091A9}"/>
                </a:ext>
              </a:extLst>
            </p:cNvPr>
            <p:cNvCxnSpPr>
              <a:cxnSpLocks/>
            </p:cNvCxnSpPr>
            <p:nvPr/>
          </p:nvCxnSpPr>
          <p:spPr>
            <a:xfrm>
              <a:off x="8087591" y="1915877"/>
              <a:ext cx="0" cy="1559756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Ovāls 27">
              <a:extLst>
                <a:ext uri="{FF2B5EF4-FFF2-40B4-BE49-F238E27FC236}">
                  <a16:creationId xmlns:a16="http://schemas.microsoft.com/office/drawing/2014/main" id="{D6B18F11-E632-4F58-849B-D463F8002B91}"/>
                </a:ext>
              </a:extLst>
            </p:cNvPr>
            <p:cNvSpPr/>
            <p:nvPr/>
          </p:nvSpPr>
          <p:spPr>
            <a:xfrm>
              <a:off x="8155331" y="2502924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32" name="Ovāls 31">
              <a:extLst>
                <a:ext uri="{FF2B5EF4-FFF2-40B4-BE49-F238E27FC236}">
                  <a16:creationId xmlns:a16="http://schemas.microsoft.com/office/drawing/2014/main" id="{500524D7-62F2-47AD-9A3E-2F9C5F62CDF6}"/>
                </a:ext>
              </a:extLst>
            </p:cNvPr>
            <p:cNvSpPr/>
            <p:nvPr/>
          </p:nvSpPr>
          <p:spPr>
            <a:xfrm>
              <a:off x="7749034" y="2825548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cxnSp>
          <p:nvCxnSpPr>
            <p:cNvPr id="33" name="Taisns savienotājs 32">
              <a:extLst>
                <a:ext uri="{FF2B5EF4-FFF2-40B4-BE49-F238E27FC236}">
                  <a16:creationId xmlns:a16="http://schemas.microsoft.com/office/drawing/2014/main" id="{0D89A483-0B77-4A23-B8CD-767C2796D9A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8855" y="3437718"/>
              <a:ext cx="424247" cy="442018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Ovāls 26">
              <a:extLst>
                <a:ext uri="{FF2B5EF4-FFF2-40B4-BE49-F238E27FC236}">
                  <a16:creationId xmlns:a16="http://schemas.microsoft.com/office/drawing/2014/main" id="{8038F563-F8CC-431B-9EA8-5F4F0E432444}"/>
                </a:ext>
              </a:extLst>
            </p:cNvPr>
            <p:cNvSpPr/>
            <p:nvPr/>
          </p:nvSpPr>
          <p:spPr>
            <a:xfrm>
              <a:off x="7886235" y="3362306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grpSp>
        <p:nvGrpSpPr>
          <p:cNvPr id="40" name="Grupa 39">
            <a:extLst>
              <a:ext uri="{FF2B5EF4-FFF2-40B4-BE49-F238E27FC236}">
                <a16:creationId xmlns:a16="http://schemas.microsoft.com/office/drawing/2014/main" id="{CD5CFF0E-76C7-40A6-B04D-93B2FBF93799}"/>
              </a:ext>
            </a:extLst>
          </p:cNvPr>
          <p:cNvGrpSpPr/>
          <p:nvPr/>
        </p:nvGrpSpPr>
        <p:grpSpPr>
          <a:xfrm>
            <a:off x="8377628" y="1239227"/>
            <a:ext cx="2031150" cy="2017130"/>
            <a:chOff x="7638855" y="1890814"/>
            <a:chExt cx="2031150" cy="2017130"/>
          </a:xfrm>
        </p:grpSpPr>
        <p:sp>
          <p:nvSpPr>
            <p:cNvPr id="41" name="Ovāls 40">
              <a:extLst>
                <a:ext uri="{FF2B5EF4-FFF2-40B4-BE49-F238E27FC236}">
                  <a16:creationId xmlns:a16="http://schemas.microsoft.com/office/drawing/2014/main" id="{298FEDD9-2218-4157-84A9-FBB741C9DAF2}"/>
                </a:ext>
              </a:extLst>
            </p:cNvPr>
            <p:cNvSpPr/>
            <p:nvPr/>
          </p:nvSpPr>
          <p:spPr>
            <a:xfrm>
              <a:off x="9005699" y="2375154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cxnSp>
          <p:nvCxnSpPr>
            <p:cNvPr id="42" name="Taisns savienotājs 41">
              <a:extLst>
                <a:ext uri="{FF2B5EF4-FFF2-40B4-BE49-F238E27FC236}">
                  <a16:creationId xmlns:a16="http://schemas.microsoft.com/office/drawing/2014/main" id="{9287F2E2-57DC-4A94-977D-20AEEDB5723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063103" y="3455194"/>
              <a:ext cx="1573587" cy="0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āls 45">
              <a:extLst>
                <a:ext uri="{FF2B5EF4-FFF2-40B4-BE49-F238E27FC236}">
                  <a16:creationId xmlns:a16="http://schemas.microsoft.com/office/drawing/2014/main" id="{8FEA1541-F8EC-41F5-8006-0155A1CD302B}"/>
                </a:ext>
              </a:extLst>
            </p:cNvPr>
            <p:cNvSpPr/>
            <p:nvPr/>
          </p:nvSpPr>
          <p:spPr>
            <a:xfrm>
              <a:off x="8165731" y="2173493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7" name="Ovāls 46">
              <a:extLst>
                <a:ext uri="{FF2B5EF4-FFF2-40B4-BE49-F238E27FC236}">
                  <a16:creationId xmlns:a16="http://schemas.microsoft.com/office/drawing/2014/main" id="{C3829B9B-3F12-46C3-9216-6FCD4669C969}"/>
                </a:ext>
              </a:extLst>
            </p:cNvPr>
            <p:cNvSpPr/>
            <p:nvPr/>
          </p:nvSpPr>
          <p:spPr>
            <a:xfrm>
              <a:off x="8539066" y="2713513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8" name="Kubs 47">
              <a:extLst>
                <a:ext uri="{FF2B5EF4-FFF2-40B4-BE49-F238E27FC236}">
                  <a16:creationId xmlns:a16="http://schemas.microsoft.com/office/drawing/2014/main" id="{7061FACF-4961-4C95-A770-8974FAB69A14}"/>
                </a:ext>
              </a:extLst>
            </p:cNvPr>
            <p:cNvSpPr/>
            <p:nvPr/>
          </p:nvSpPr>
          <p:spPr>
            <a:xfrm>
              <a:off x="7638855" y="1890814"/>
              <a:ext cx="2031150" cy="2017130"/>
            </a:xfrm>
            <a:prstGeom prst="cube">
              <a:avLst>
                <a:gd name="adj" fmla="val 21203"/>
              </a:avLst>
            </a:prstGeom>
            <a:noFill/>
            <a:ln w="38100">
              <a:solidFill>
                <a:srgbClr val="33339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49" name="Ovāls 48">
              <a:extLst>
                <a:ext uri="{FF2B5EF4-FFF2-40B4-BE49-F238E27FC236}">
                  <a16:creationId xmlns:a16="http://schemas.microsoft.com/office/drawing/2014/main" id="{E0CFE121-EA79-4D7A-A68B-B04B50AA1F88}"/>
                </a:ext>
              </a:extLst>
            </p:cNvPr>
            <p:cNvSpPr/>
            <p:nvPr/>
          </p:nvSpPr>
          <p:spPr>
            <a:xfrm>
              <a:off x="8518334" y="3353317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cxnSp>
          <p:nvCxnSpPr>
            <p:cNvPr id="50" name="Taisns savienotājs 49">
              <a:extLst>
                <a:ext uri="{FF2B5EF4-FFF2-40B4-BE49-F238E27FC236}">
                  <a16:creationId xmlns:a16="http://schemas.microsoft.com/office/drawing/2014/main" id="{67726D26-D663-4763-B96F-FF51354B3CF1}"/>
                </a:ext>
              </a:extLst>
            </p:cNvPr>
            <p:cNvCxnSpPr>
              <a:cxnSpLocks/>
            </p:cNvCxnSpPr>
            <p:nvPr/>
          </p:nvCxnSpPr>
          <p:spPr>
            <a:xfrm>
              <a:off x="8087591" y="1915877"/>
              <a:ext cx="0" cy="1559756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Taisns savienotājs 52">
              <a:extLst>
                <a:ext uri="{FF2B5EF4-FFF2-40B4-BE49-F238E27FC236}">
                  <a16:creationId xmlns:a16="http://schemas.microsoft.com/office/drawing/2014/main" id="{A26977CC-C163-4DF0-802B-35514A7507B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38855" y="3437718"/>
              <a:ext cx="424247" cy="442018"/>
            </a:xfrm>
            <a:prstGeom prst="line">
              <a:avLst/>
            </a:prstGeom>
            <a:ln w="38100">
              <a:solidFill>
                <a:srgbClr val="333399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Ovāls 51">
              <a:extLst>
                <a:ext uri="{FF2B5EF4-FFF2-40B4-BE49-F238E27FC236}">
                  <a16:creationId xmlns:a16="http://schemas.microsoft.com/office/drawing/2014/main" id="{96B512F3-2894-4C68-B04E-B2608AB176B7}"/>
                </a:ext>
              </a:extLst>
            </p:cNvPr>
            <p:cNvSpPr/>
            <p:nvPr/>
          </p:nvSpPr>
          <p:spPr>
            <a:xfrm>
              <a:off x="7880579" y="3105754"/>
              <a:ext cx="469051" cy="469051"/>
            </a:xfrm>
            <a:prstGeom prst="ellipse">
              <a:avLst/>
            </a:prstGeom>
            <a:solidFill>
              <a:srgbClr val="39B54A"/>
            </a:solidFill>
            <a:effectLst>
              <a:innerShdw blurRad="63500" dist="50800" dir="54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</p:grpSp>
      <p:sp>
        <p:nvSpPr>
          <p:cNvPr id="55" name="TextBox 54">
            <a:extLst>
              <a:ext uri="{FF2B5EF4-FFF2-40B4-BE49-F238E27FC236}">
                <a16:creationId xmlns:a16="http://schemas.microsoft.com/office/drawing/2014/main" id="{2E8856FA-9B43-49F3-BA3D-9BA6B3060A5E}"/>
              </a:ext>
            </a:extLst>
          </p:cNvPr>
          <p:cNvSpPr txBox="1"/>
          <p:nvPr/>
        </p:nvSpPr>
        <p:spPr>
          <a:xfrm>
            <a:off x="1993161" y="4233672"/>
            <a:ext cx="787229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200" dirty="0"/>
              <a:t>Kurām kastītēm ir vienāda bumbiņu masa?</a:t>
            </a:r>
          </a:p>
          <a:p>
            <a:r>
              <a:rPr lang="lv-LV" sz="3200" dirty="0"/>
              <a:t>Kuru kastīšu saturam ir vienāds blīvums?</a:t>
            </a:r>
          </a:p>
        </p:txBody>
      </p:sp>
    </p:spTree>
    <p:extLst>
      <p:ext uri="{BB962C8B-B14F-4D97-AF65-F5344CB8AC3E}">
        <p14:creationId xmlns:p14="http://schemas.microsoft.com/office/powerpoint/2010/main" val="3096108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20A113-7332-408B-B3BD-909ED76B6012}"/>
                  </a:ext>
                </a:extLst>
              </p:cNvPr>
              <p:cNvSpPr txBox="1"/>
              <p:nvPr/>
            </p:nvSpPr>
            <p:spPr>
              <a:xfrm>
                <a:off x="2930650" y="2575036"/>
                <a:ext cx="6330699" cy="1550746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square" lIns="0" tIns="0" rIns="0" bIns="0" rtlCol="0" anchor="b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𝑏𝑙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ī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𝑣𝑢𝑚𝑠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lv-LV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v-LV" sz="4400" b="0" i="1" smtClean="0">
                              <a:latin typeface="Cambria Math" panose="02040503050406030204" pitchFamily="18" charset="0"/>
                            </a:rPr>
                            <m:t>𝑚𝑎𝑠𝑎</m:t>
                          </m:r>
                        </m:num>
                        <m:den>
                          <m:r>
                            <a:rPr lang="lv-LV" sz="4400" b="0" i="1" smtClean="0">
                              <a:latin typeface="Cambria Math" panose="02040503050406030204" pitchFamily="18" charset="0"/>
                            </a:rPr>
                            <m:t>𝑡𝑖𝑙𝑝𝑢𝑚𝑠</m:t>
                          </m:r>
                        </m:den>
                      </m:f>
                    </m:oMath>
                  </m:oMathPara>
                </a14:m>
                <a:endParaRPr lang="lv-LV" sz="4400" b="0" dirty="0"/>
              </a:p>
              <a:p>
                <a:pPr algn="ctr"/>
                <a:endParaRPr lang="lv-LV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E20A113-7332-408B-B3BD-909ED76B60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0650" y="2575036"/>
                <a:ext cx="6330699" cy="155074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Virsraksts 1">
            <a:extLst>
              <a:ext uri="{FF2B5EF4-FFF2-40B4-BE49-F238E27FC236}">
                <a16:creationId xmlns:a16="http://schemas.microsoft.com/office/drawing/2014/main" id="{EB2D0190-351C-444F-AC82-DAF3A6B1DCC1}"/>
              </a:ext>
            </a:extLst>
          </p:cNvPr>
          <p:cNvSpPr txBox="1">
            <a:spLocks/>
          </p:cNvSpPr>
          <p:nvPr/>
        </p:nvSpPr>
        <p:spPr>
          <a:xfrm>
            <a:off x="1251678" y="5718742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Kādās mērvienībās to mēra?</a:t>
            </a:r>
          </a:p>
        </p:txBody>
      </p:sp>
    </p:spTree>
    <p:extLst>
      <p:ext uri="{BB962C8B-B14F-4D97-AF65-F5344CB8AC3E}">
        <p14:creationId xmlns:p14="http://schemas.microsoft.com/office/powerpoint/2010/main" val="240730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53DFF46C-8EC8-4FD9-B054-EFED6E5F5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Papīra blīvums</a:t>
            </a:r>
          </a:p>
        </p:txBody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79743E24-939D-46F1-AEF8-68AB3C3ED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953587"/>
            <a:ext cx="6842984" cy="3593591"/>
          </a:xfrm>
        </p:spPr>
        <p:txBody>
          <a:bodyPr>
            <a:normAutofit/>
          </a:bodyPr>
          <a:lstStyle/>
          <a:p>
            <a:r>
              <a:rPr lang="lv-LV" sz="2400" dirty="0"/>
              <a:t>Visas papīra lapas ir vienāda biezuma, to graizot, mainās tikai laukums,  tāpēc, ērtības labad, norāda papīra masu uz laukuma vienību (kvadrātmetru), nevis tilpuma vienību (kubikmetru)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63D3598-9F86-44E6-9B76-40A1ED070965}"/>
                  </a:ext>
                </a:extLst>
              </p:cNvPr>
              <p:cNvSpPr txBox="1"/>
              <p:nvPr/>
            </p:nvSpPr>
            <p:spPr>
              <a:xfrm>
                <a:off x="2633898" y="3855316"/>
                <a:ext cx="6924203" cy="1436932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 lIns="0" tIns="0" rIns="0" bIns="0" rtlCol="0" anchor="b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𝑝𝑎𝑝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ī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𝑟𝑎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𝑏𝑙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ī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𝑣𝑢𝑚𝑠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lv-LV" sz="4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v-LV" sz="4400" b="0" i="1" smtClean="0">
                              <a:latin typeface="Cambria Math" panose="02040503050406030204" pitchFamily="18" charset="0"/>
                            </a:rPr>
                            <m:t>𝑚𝑎𝑠𝑎</m:t>
                          </m:r>
                        </m:num>
                        <m:den>
                          <m:r>
                            <a:rPr lang="lv-LV" sz="4400" b="0" i="1" smtClean="0">
                              <a:latin typeface="Cambria Math" panose="02040503050406030204" pitchFamily="18" charset="0"/>
                            </a:rPr>
                            <m:t>𝑙𝑎𝑢𝑘𝑢𝑚𝑠</m:t>
                          </m:r>
                        </m:den>
                      </m:f>
                    </m:oMath>
                  </m:oMathPara>
                </a14:m>
                <a:endParaRPr lang="lv-LV" sz="4400" b="0" dirty="0"/>
              </a:p>
              <a:p>
                <a:pPr algn="ctr"/>
                <a:endParaRPr lang="lv-LV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63D3598-9F86-44E6-9B76-40A1ED0709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33898" y="3855316"/>
                <a:ext cx="6924203" cy="14369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Attēls 5" descr="AttÄlu rezultÄti vaicÄjumam âprinting paper imageâ">
            <a:extLst>
              <a:ext uri="{FF2B5EF4-FFF2-40B4-BE49-F238E27FC236}">
                <a16:creationId xmlns:a16="http://schemas.microsoft.com/office/drawing/2014/main" id="{C2764B8B-9730-4240-87FD-BD03024F8EC1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35" t="9952" r="6635" b="8057"/>
          <a:stretch/>
        </p:blipFill>
        <p:spPr bwMode="auto">
          <a:xfrm>
            <a:off x="8094662" y="563731"/>
            <a:ext cx="3170238" cy="277971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Satura vietturis 2">
            <a:extLst>
              <a:ext uri="{FF2B5EF4-FFF2-40B4-BE49-F238E27FC236}">
                <a16:creationId xmlns:a16="http://schemas.microsoft.com/office/drawing/2014/main" id="{B1FBFB87-86EF-42B3-B407-E393DF07CA2D}"/>
              </a:ext>
            </a:extLst>
          </p:cNvPr>
          <p:cNvSpPr txBox="1">
            <a:spLocks/>
          </p:cNvSpPr>
          <p:nvPr/>
        </p:nvSpPr>
        <p:spPr>
          <a:xfrm>
            <a:off x="1251678" y="5468256"/>
            <a:ext cx="103561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694245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DE6BF13A-111D-4C64-B447-30FAEA01A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Kā var aprēķināt masu, ja zināms papīra blīvums un laukums?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3A52B9-B92E-4044-97E2-1B50953BB87F}"/>
                  </a:ext>
                </a:extLst>
              </p:cNvPr>
              <p:cNvSpPr txBox="1"/>
              <p:nvPr/>
            </p:nvSpPr>
            <p:spPr>
              <a:xfrm>
                <a:off x="2651145" y="2923139"/>
                <a:ext cx="6889707" cy="95410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</p:spPr>
            <p:txBody>
              <a:bodyPr wrap="none" lIns="0" tIns="0" rIns="0" bIns="0" rtlCol="0" anchor="b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𝑚𝑎𝑠𝑎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𝑏𝑙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ī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</a:rPr>
                        <m:t>𝑣𝑢𝑚𝑠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lv-LV" sz="4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𝑙𝑎𝑢𝑘𝑢𝑚𝑠</m:t>
                      </m:r>
                    </m:oMath>
                  </m:oMathPara>
                </a14:m>
                <a:endParaRPr lang="lv-LV" sz="4400" b="0" dirty="0"/>
              </a:p>
              <a:p>
                <a:pPr algn="ctr"/>
                <a:endParaRPr lang="lv-LV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B3A52B9-B92E-4044-97E2-1B50953BB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1145" y="2923139"/>
                <a:ext cx="6889707" cy="95410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v-L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7357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35EFD6A2-2B9E-46A3-B0E0-7CECF5ED4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528" y="771526"/>
            <a:ext cx="10178322" cy="3593591"/>
          </a:xfrm>
        </p:spPr>
        <p:txBody>
          <a:bodyPr/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Kāda masa ir 1 m</a:t>
            </a:r>
            <a:r>
              <a:rPr lang="lv-LV" baseline="30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lielai papīra lapai?</a:t>
            </a:r>
          </a:p>
          <a:p>
            <a:pPr marL="0" indent="0">
              <a:buNone/>
            </a:pP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grpSp>
        <p:nvGrpSpPr>
          <p:cNvPr id="18" name="Grupa 17">
            <a:extLst>
              <a:ext uri="{FF2B5EF4-FFF2-40B4-BE49-F238E27FC236}">
                <a16:creationId xmlns:a16="http://schemas.microsoft.com/office/drawing/2014/main" id="{87ADC87C-9749-4D8A-B9EB-6606264E68AB}"/>
              </a:ext>
            </a:extLst>
          </p:cNvPr>
          <p:cNvGrpSpPr/>
          <p:nvPr/>
        </p:nvGrpSpPr>
        <p:grpSpPr>
          <a:xfrm>
            <a:off x="6181120" y="564550"/>
            <a:ext cx="2971800" cy="2798206"/>
            <a:chOff x="6191250" y="533401"/>
            <a:chExt cx="2971800" cy="2798206"/>
          </a:xfrm>
        </p:grpSpPr>
        <p:sp>
          <p:nvSpPr>
            <p:cNvPr id="6" name="Taisnstūris 5">
              <a:extLst>
                <a:ext uri="{FF2B5EF4-FFF2-40B4-BE49-F238E27FC236}">
                  <a16:creationId xmlns:a16="http://schemas.microsoft.com/office/drawing/2014/main" id="{1FE2C241-6AB9-426E-85AC-8EDA21027F11}"/>
                </a:ext>
              </a:extLst>
            </p:cNvPr>
            <p:cNvSpPr/>
            <p:nvPr/>
          </p:nvSpPr>
          <p:spPr>
            <a:xfrm>
              <a:off x="6762750" y="533401"/>
              <a:ext cx="2400300" cy="23241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692B98B-B305-4880-90B4-0766085F2C58}"/>
                </a:ext>
              </a:extLst>
            </p:cNvPr>
            <p:cNvSpPr txBox="1"/>
            <p:nvPr/>
          </p:nvSpPr>
          <p:spPr>
            <a:xfrm>
              <a:off x="7658100" y="2962275"/>
              <a:ext cx="904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1 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38046E7-0227-45EB-A292-A998BB7DFF30}"/>
                </a:ext>
              </a:extLst>
            </p:cNvPr>
            <p:cNvSpPr txBox="1"/>
            <p:nvPr/>
          </p:nvSpPr>
          <p:spPr>
            <a:xfrm>
              <a:off x="6191250" y="1510785"/>
              <a:ext cx="904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1 m</a:t>
              </a:r>
            </a:p>
          </p:txBody>
        </p:sp>
      </p:grpSp>
      <p:grpSp>
        <p:nvGrpSpPr>
          <p:cNvPr id="17" name="Grupa 16">
            <a:extLst>
              <a:ext uri="{FF2B5EF4-FFF2-40B4-BE49-F238E27FC236}">
                <a16:creationId xmlns:a16="http://schemas.microsoft.com/office/drawing/2014/main" id="{68A6881C-7A73-4700-AEF7-B7ED1DE9EDD7}"/>
              </a:ext>
            </a:extLst>
          </p:cNvPr>
          <p:cNvGrpSpPr/>
          <p:nvPr/>
        </p:nvGrpSpPr>
        <p:grpSpPr>
          <a:xfrm>
            <a:off x="1280253" y="3596760"/>
            <a:ext cx="10178322" cy="3593591"/>
            <a:chOff x="1280253" y="3596760"/>
            <a:chExt cx="10178322" cy="3593591"/>
          </a:xfrm>
        </p:grpSpPr>
        <p:sp>
          <p:nvSpPr>
            <p:cNvPr id="11" name="Satura vietturis 2">
              <a:extLst>
                <a:ext uri="{FF2B5EF4-FFF2-40B4-BE49-F238E27FC236}">
                  <a16:creationId xmlns:a16="http://schemas.microsoft.com/office/drawing/2014/main" id="{DF88B88A-322B-4901-AB71-2908EE1072DD}"/>
                </a:ext>
              </a:extLst>
            </p:cNvPr>
            <p:cNvSpPr txBox="1">
              <a:spLocks/>
            </p:cNvSpPr>
            <p:nvPr/>
          </p:nvSpPr>
          <p:spPr>
            <a:xfrm>
              <a:off x="1280253" y="3596760"/>
              <a:ext cx="10178322" cy="35935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0"/>
                <a:buChar char="–"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0"/>
                <a:buChar char="–"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0"/>
                <a:buChar char="–"/>
                <a:defRPr sz="14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Kāda masa būtu pusei no 1 m</a:t>
              </a:r>
              <a:r>
                <a:rPr lang="lv-LV" baseline="30000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 lielas papīra lapas?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lv-LV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2" name="Grupa 11">
              <a:extLst>
                <a:ext uri="{FF2B5EF4-FFF2-40B4-BE49-F238E27FC236}">
                  <a16:creationId xmlns:a16="http://schemas.microsoft.com/office/drawing/2014/main" id="{6F45DB0C-6415-4429-A93A-3444C13F0778}"/>
                </a:ext>
              </a:extLst>
            </p:cNvPr>
            <p:cNvGrpSpPr/>
            <p:nvPr/>
          </p:nvGrpSpPr>
          <p:grpSpPr>
            <a:xfrm>
              <a:off x="7299478" y="4016380"/>
              <a:ext cx="1863572" cy="2835785"/>
              <a:chOff x="6419222" y="-220146"/>
              <a:chExt cx="1897013" cy="2835785"/>
            </a:xfrm>
          </p:grpSpPr>
          <p:sp>
            <p:nvSpPr>
              <p:cNvPr id="13" name="Taisnstūris 12">
                <a:extLst>
                  <a:ext uri="{FF2B5EF4-FFF2-40B4-BE49-F238E27FC236}">
                    <a16:creationId xmlns:a16="http://schemas.microsoft.com/office/drawing/2014/main" id="{F32E5E85-5C57-4A39-A5BD-AD965A7DCB01}"/>
                  </a:ext>
                </a:extLst>
              </p:cNvPr>
              <p:cNvSpPr/>
              <p:nvPr/>
            </p:nvSpPr>
            <p:spPr>
              <a:xfrm>
                <a:off x="7096125" y="-220146"/>
                <a:ext cx="1209799" cy="232410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221DE1D3-2488-4A1D-B9B9-DF2985759F76}"/>
                  </a:ext>
                </a:extLst>
              </p:cNvPr>
              <p:cNvSpPr txBox="1"/>
              <p:nvPr/>
            </p:nvSpPr>
            <p:spPr>
              <a:xfrm>
                <a:off x="7387121" y="2246307"/>
                <a:ext cx="904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latin typeface="Arial" panose="020B0604020202020204" pitchFamily="34" charset="0"/>
                    <a:cs typeface="Arial" panose="020B0604020202020204" pitchFamily="34" charset="0"/>
                  </a:rPr>
                  <a:t>0.5 m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AC43CFA-97A9-4E27-887B-572D2463008B}"/>
                  </a:ext>
                </a:extLst>
              </p:cNvPr>
              <p:cNvSpPr txBox="1"/>
              <p:nvPr/>
            </p:nvSpPr>
            <p:spPr>
              <a:xfrm>
                <a:off x="7411360" y="766251"/>
                <a:ext cx="904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latin typeface="Arial" panose="020B0604020202020204" pitchFamily="34" charset="0"/>
                    <a:cs typeface="Arial" panose="020B0604020202020204" pitchFamily="34" charset="0"/>
                  </a:rPr>
                  <a:t>? g</a:t>
                </a:r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F2C152BF-FFC1-4690-8E4F-178548F29F01}"/>
                  </a:ext>
                </a:extLst>
              </p:cNvPr>
              <p:cNvSpPr txBox="1"/>
              <p:nvPr/>
            </p:nvSpPr>
            <p:spPr>
              <a:xfrm>
                <a:off x="6419222" y="757238"/>
                <a:ext cx="904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latin typeface="Arial" panose="020B0604020202020204" pitchFamily="34" charset="0"/>
                    <a:cs typeface="Arial" panose="020B0604020202020204" pitchFamily="34" charset="0"/>
                  </a:rPr>
                  <a:t>1 m</a:t>
                </a:r>
              </a:p>
            </p:txBody>
          </p:sp>
        </p:grp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5D458B62-A45E-4CF0-903D-E2498CAA015A}"/>
              </a:ext>
            </a:extLst>
          </p:cNvPr>
          <p:cNvSpPr txBox="1"/>
          <p:nvPr/>
        </p:nvSpPr>
        <p:spPr>
          <a:xfrm>
            <a:off x="7677150" y="1510785"/>
            <a:ext cx="90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80 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240962-ED74-48EE-B959-28CC9EF06D82}"/>
              </a:ext>
            </a:extLst>
          </p:cNvPr>
          <p:cNvSpPr txBox="1"/>
          <p:nvPr/>
        </p:nvSpPr>
        <p:spPr>
          <a:xfrm>
            <a:off x="8234756" y="5020370"/>
            <a:ext cx="73427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40 g</a:t>
            </a:r>
          </a:p>
        </p:txBody>
      </p:sp>
    </p:spTree>
    <p:extLst>
      <p:ext uri="{BB962C8B-B14F-4D97-AF65-F5344CB8AC3E}">
        <p14:creationId xmlns:p14="http://schemas.microsoft.com/office/powerpoint/2010/main" val="279346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atura vietturis 2">
            <a:extLst>
              <a:ext uri="{FF2B5EF4-FFF2-40B4-BE49-F238E27FC236}">
                <a16:creationId xmlns:a16="http://schemas.microsoft.com/office/drawing/2014/main" id="{0CF5BFD2-7127-4537-A96A-4F6F1B7D4261}"/>
              </a:ext>
            </a:extLst>
          </p:cNvPr>
          <p:cNvSpPr txBox="1">
            <a:spLocks/>
          </p:cNvSpPr>
          <p:nvPr/>
        </p:nvSpPr>
        <p:spPr>
          <a:xfrm>
            <a:off x="1194528" y="771526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Gill Sans MT" panose="020B0502020104020203" pitchFamily="34" charset="0"/>
              <a:buChar char="–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10000"/>
              </a:lnSpc>
              <a:spcBef>
                <a:spcPts val="7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1400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Kāda masa ir 1 A4 izmēra papīra lapai?</a:t>
            </a:r>
          </a:p>
          <a:p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Kā to aprēķināt?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lv-LV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6C2763E4-C4FB-4BA2-AAC3-D8445AD11BC2}"/>
              </a:ext>
            </a:extLst>
          </p:cNvPr>
          <p:cNvGrpSpPr/>
          <p:nvPr/>
        </p:nvGrpSpPr>
        <p:grpSpPr>
          <a:xfrm>
            <a:off x="6697542" y="480833"/>
            <a:ext cx="2233516" cy="2832527"/>
            <a:chOff x="6697542" y="480833"/>
            <a:chExt cx="2233516" cy="2832527"/>
          </a:xfrm>
        </p:grpSpPr>
        <p:sp>
          <p:nvSpPr>
            <p:cNvPr id="6" name="Taisnstūris 5">
              <a:extLst>
                <a:ext uri="{FF2B5EF4-FFF2-40B4-BE49-F238E27FC236}">
                  <a16:creationId xmlns:a16="http://schemas.microsoft.com/office/drawing/2014/main" id="{CFD4A6EE-935E-435B-A128-37173BD34AE0}"/>
                </a:ext>
              </a:extLst>
            </p:cNvPr>
            <p:cNvSpPr/>
            <p:nvPr/>
          </p:nvSpPr>
          <p:spPr>
            <a:xfrm>
              <a:off x="7340252" y="480833"/>
              <a:ext cx="1590806" cy="2324100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lv-LV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ED7BAF53-9361-40FA-B666-47C678B89BC2}"/>
                </a:ext>
              </a:extLst>
            </p:cNvPr>
            <p:cNvSpPr txBox="1"/>
            <p:nvPr/>
          </p:nvSpPr>
          <p:spPr>
            <a:xfrm>
              <a:off x="7864582" y="2944028"/>
              <a:ext cx="904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? m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0CEC58FE-2A9D-4C4C-B816-2C2C0D0BC4A0}"/>
                </a:ext>
              </a:extLst>
            </p:cNvPr>
            <p:cNvSpPr txBox="1"/>
            <p:nvPr/>
          </p:nvSpPr>
          <p:spPr>
            <a:xfrm>
              <a:off x="7864583" y="1042719"/>
              <a:ext cx="90487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A4 lapa</a:t>
              </a:r>
            </a:p>
            <a:p>
              <a:endParaRPr lang="lv-LV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? g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F2EDCD-F065-4EE3-9551-EF93371F9BC2}"/>
                </a:ext>
              </a:extLst>
            </p:cNvPr>
            <p:cNvSpPr txBox="1"/>
            <p:nvPr/>
          </p:nvSpPr>
          <p:spPr>
            <a:xfrm>
              <a:off x="6697542" y="1458217"/>
              <a:ext cx="9048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? m</a:t>
              </a:r>
            </a:p>
          </p:txBody>
        </p:sp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8F3E899D-E54F-4295-87F7-15B5E986FDB0}"/>
              </a:ext>
            </a:extLst>
          </p:cNvPr>
          <p:cNvGrpSpPr/>
          <p:nvPr/>
        </p:nvGrpSpPr>
        <p:grpSpPr>
          <a:xfrm>
            <a:off x="1258028" y="4365117"/>
            <a:ext cx="10178322" cy="3593591"/>
            <a:chOff x="1258028" y="4365117"/>
            <a:chExt cx="10178322" cy="3593591"/>
          </a:xfrm>
        </p:grpSpPr>
        <p:sp>
          <p:nvSpPr>
            <p:cNvPr id="10" name="Satura vietturis 2">
              <a:extLst>
                <a:ext uri="{FF2B5EF4-FFF2-40B4-BE49-F238E27FC236}">
                  <a16:creationId xmlns:a16="http://schemas.microsoft.com/office/drawing/2014/main" id="{B7E33324-7089-4A69-B40C-B869B2CCA389}"/>
                </a:ext>
              </a:extLst>
            </p:cNvPr>
            <p:cNvSpPr txBox="1">
              <a:spLocks/>
            </p:cNvSpPr>
            <p:nvPr/>
          </p:nvSpPr>
          <p:spPr>
            <a:xfrm>
              <a:off x="1258028" y="4365117"/>
              <a:ext cx="10178322" cy="3593591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20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0"/>
                <a:buChar char="–"/>
                <a:defRPr sz="18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6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0"/>
                <a:buChar char="–"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0"/>
                <a:buChar char="–"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 kern="120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Gill Sans MT" panose="020B0502020104020203" pitchFamily="34" charset="0"/>
                <a:buChar char="–"/>
                <a:defRPr sz="14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110000"/>
                </a:lnSpc>
                <a:spcBef>
                  <a:spcPts val="700"/>
                </a:spcBef>
                <a:buClr>
                  <a:schemeClr val="tx2"/>
                </a:buClr>
                <a:buFont typeface="Arial" panose="020B0604020202020204" pitchFamily="34" charset="0"/>
                <a:buChar char="•"/>
                <a:defRPr sz="1400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Kāda masa ir 1x1 cm lielam papīra gabaliņam?</a:t>
              </a:r>
            </a:p>
            <a:p>
              <a:r>
                <a:rPr lang="lv-LV" dirty="0">
                  <a:latin typeface="Arial" panose="020B0604020202020204" pitchFamily="34" charset="0"/>
                  <a:cs typeface="Arial" panose="020B0604020202020204" pitchFamily="34" charset="0"/>
                </a:rPr>
                <a:t>Kā to aprēķināt?</a:t>
              </a:r>
            </a:p>
            <a:p>
              <a:pPr marL="0" indent="0">
                <a:buFont typeface="Arial" panose="020B0604020202020204" pitchFamily="34" charset="0"/>
                <a:buNone/>
              </a:pPr>
              <a:endParaRPr lang="lv-LV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11" name="Grupa 10">
              <a:extLst>
                <a:ext uri="{FF2B5EF4-FFF2-40B4-BE49-F238E27FC236}">
                  <a16:creationId xmlns:a16="http://schemas.microsoft.com/office/drawing/2014/main" id="{4D628598-FA06-422F-9173-293E2BD7FED9}"/>
                </a:ext>
              </a:extLst>
            </p:cNvPr>
            <p:cNvGrpSpPr/>
            <p:nvPr/>
          </p:nvGrpSpPr>
          <p:grpSpPr>
            <a:xfrm>
              <a:off x="8584384" y="4635304"/>
              <a:ext cx="1590621" cy="966236"/>
              <a:chOff x="8534102" y="1312905"/>
              <a:chExt cx="1590621" cy="966236"/>
            </a:xfrm>
          </p:grpSpPr>
          <p:sp>
            <p:nvSpPr>
              <p:cNvPr id="12" name="Taisnstūris 11">
                <a:extLst>
                  <a:ext uri="{FF2B5EF4-FFF2-40B4-BE49-F238E27FC236}">
                    <a16:creationId xmlns:a16="http://schemas.microsoft.com/office/drawing/2014/main" id="{8D0B3347-27CD-4C09-A3CE-C5FE008F3B47}"/>
                  </a:ext>
                </a:extLst>
              </p:cNvPr>
              <p:cNvSpPr/>
              <p:nvPr/>
            </p:nvSpPr>
            <p:spPr>
              <a:xfrm>
                <a:off x="9212736" y="1482582"/>
                <a:ext cx="452482" cy="415098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lv-LV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12FE25F-672A-4148-A3A0-31CAA80C13EA}"/>
                  </a:ext>
                </a:extLst>
              </p:cNvPr>
              <p:cNvSpPr txBox="1"/>
              <p:nvPr/>
            </p:nvSpPr>
            <p:spPr>
              <a:xfrm>
                <a:off x="9121882" y="1909809"/>
                <a:ext cx="904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latin typeface="Arial" panose="020B0604020202020204" pitchFamily="34" charset="0"/>
                    <a:cs typeface="Arial" panose="020B0604020202020204" pitchFamily="34" charset="0"/>
                  </a:rPr>
                  <a:t>1 cm</a:t>
                </a:r>
              </a:p>
            </p:txBody>
          </p: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1D8E81EB-EDB4-404F-98DD-C8C4EDF6BF55}"/>
                  </a:ext>
                </a:extLst>
              </p:cNvPr>
              <p:cNvSpPr txBox="1"/>
              <p:nvPr/>
            </p:nvSpPr>
            <p:spPr>
              <a:xfrm>
                <a:off x="9219848" y="1312905"/>
                <a:ext cx="90487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lv-LV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lv-LV" sz="1400" dirty="0">
                    <a:latin typeface="Arial" panose="020B0604020202020204" pitchFamily="34" charset="0"/>
                    <a:cs typeface="Arial" panose="020B0604020202020204" pitchFamily="34" charset="0"/>
                  </a:rPr>
                  <a:t>? g</a:t>
                </a: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D7617E99-B8DA-45F2-9316-BBCE760046FD}"/>
                  </a:ext>
                </a:extLst>
              </p:cNvPr>
              <p:cNvSpPr txBox="1"/>
              <p:nvPr/>
            </p:nvSpPr>
            <p:spPr>
              <a:xfrm>
                <a:off x="8534102" y="1545893"/>
                <a:ext cx="90487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lv-LV" dirty="0">
                    <a:latin typeface="Arial" panose="020B0604020202020204" pitchFamily="34" charset="0"/>
                    <a:cs typeface="Arial" panose="020B0604020202020204" pitchFamily="34" charset="0"/>
                  </a:rPr>
                  <a:t>1 cm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770918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F31C52B-DEF9-4845-9A79-72C9330F49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Freeform 10">
            <a:extLst>
              <a:ext uri="{FF2B5EF4-FFF2-40B4-BE49-F238E27FC236}">
                <a16:creationId xmlns:a16="http://schemas.microsoft.com/office/drawing/2014/main" id="{63DACD0E-B2B1-49C4-B085-D93AC5F6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15E4526D-C97E-4F23-AD5C-7A6AA4A479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lv-LV"/>
              <a:t>Veiksim eksperimentu!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2F5074D-2B0A-40BB-B69E-C08F65EC3C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5029D2B1-1F7C-4D86-BBFF-B1E816086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r>
              <a:rPr lang="lv-LV" sz="2800" dirty="0">
                <a:solidFill>
                  <a:srgbClr val="000000"/>
                </a:solidFill>
              </a:rPr>
              <a:t>Kādus papīra gabaliņus būs visērtāk izmantot eksperimentā?</a:t>
            </a:r>
          </a:p>
          <a:p>
            <a:r>
              <a:rPr lang="lv-LV" sz="2800" dirty="0">
                <a:solidFill>
                  <a:srgbClr val="000000"/>
                </a:solidFill>
              </a:rPr>
              <a:t>Padomā, kādiem papīra gabaliņiem būs vieglāk aprēķināt to masu!</a:t>
            </a:r>
          </a:p>
        </p:txBody>
      </p:sp>
      <p:pic>
        <p:nvPicPr>
          <p:cNvPr id="5" name="Grafika 4" descr="Baloni">
            <a:extLst>
              <a:ext uri="{FF2B5EF4-FFF2-40B4-BE49-F238E27FC236}">
                <a16:creationId xmlns:a16="http://schemas.microsoft.com/office/drawing/2014/main" id="{3F7B1ACA-3C18-4067-BA37-A3778657E9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50787" y="1600709"/>
            <a:ext cx="3656581" cy="3656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534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>
            <a:extLst>
              <a:ext uri="{FF2B5EF4-FFF2-40B4-BE49-F238E27FC236}">
                <a16:creationId xmlns:a16="http://schemas.microsoft.com/office/drawing/2014/main" id="{A1B6DA7D-08D9-4B53-AEE2-64E97A756A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9778" y="1041401"/>
            <a:ext cx="10178322" cy="3593591"/>
          </a:xfrm>
        </p:spPr>
        <p:txBody>
          <a:bodyPr>
            <a:normAutofit/>
          </a:bodyPr>
          <a:lstStyle/>
          <a:p>
            <a:r>
              <a:rPr lang="lv-LV" sz="3200" dirty="0"/>
              <a:t>Cik papīra strēmelītes spēja noturēt tavs balons?</a:t>
            </a:r>
          </a:p>
          <a:p>
            <a:endParaRPr lang="lv-LV" sz="3200" dirty="0"/>
          </a:p>
          <a:p>
            <a:r>
              <a:rPr lang="lv-LV" sz="3200" dirty="0"/>
              <a:t>Cik lielu masu spēja noturēt tavs balons?</a:t>
            </a:r>
          </a:p>
          <a:p>
            <a:endParaRPr lang="lv-LV" sz="3200" dirty="0"/>
          </a:p>
          <a:p>
            <a:r>
              <a:rPr lang="lv-LV" sz="3200" dirty="0"/>
              <a:t>Cik balonu vajadzētu, lai paceltu gaisā ratiņus ar bērnu?</a:t>
            </a:r>
          </a:p>
        </p:txBody>
      </p:sp>
    </p:spTree>
    <p:extLst>
      <p:ext uri="{BB962C8B-B14F-4D97-AF65-F5344CB8AC3E}">
        <p14:creationId xmlns:p14="http://schemas.microsoft.com/office/powerpoint/2010/main" val="3675924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1119621-9FB6-45E5-86C8-60D75F541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826885"/>
            <a:ext cx="10178322" cy="1492132"/>
          </a:xfrm>
        </p:spPr>
        <p:txBody>
          <a:bodyPr>
            <a:normAutofit/>
          </a:bodyPr>
          <a:lstStyle/>
          <a:p>
            <a:r>
              <a:rPr lang="lv-LV" sz="4400" dirty="0">
                <a:solidFill>
                  <a:srgbClr val="62B4C6"/>
                </a:solidFill>
              </a:rPr>
              <a:t>Ko noskaidrojām iepriekšējā nodarbībā?</a:t>
            </a:r>
          </a:p>
        </p:txBody>
      </p:sp>
      <p:sp>
        <p:nvSpPr>
          <p:cNvPr id="4" name="Virsraksts 1">
            <a:extLst>
              <a:ext uri="{FF2B5EF4-FFF2-40B4-BE49-F238E27FC236}">
                <a16:creationId xmlns:a16="http://schemas.microsoft.com/office/drawing/2014/main" id="{9355E6FB-1687-48CD-BE39-5B2CC2335D59}"/>
              </a:ext>
            </a:extLst>
          </p:cNvPr>
          <p:cNvSpPr txBox="1">
            <a:spLocks/>
          </p:cNvSpPr>
          <p:nvPr/>
        </p:nvSpPr>
        <p:spPr>
          <a:xfrm>
            <a:off x="1251678" y="3046852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lv-LV" sz="4400" dirty="0">
                <a:solidFill>
                  <a:srgbClr val="62B4C6"/>
                </a:solidFill>
              </a:rPr>
              <a:t>Vai filmās redzētais vienmēr ir patiess?</a:t>
            </a:r>
          </a:p>
        </p:txBody>
      </p:sp>
    </p:spTree>
    <p:extLst>
      <p:ext uri="{BB962C8B-B14F-4D97-AF65-F5344CB8AC3E}">
        <p14:creationId xmlns:p14="http://schemas.microsoft.com/office/powerpoint/2010/main" val="16485299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48857FF-3F68-437B-8C3A-5CCBF666F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52" y="1623007"/>
            <a:ext cx="3758848" cy="3914194"/>
          </a:xfrm>
        </p:spPr>
        <p:txBody>
          <a:bodyPr anchor="t">
            <a:noAutofit/>
          </a:bodyPr>
          <a:lstStyle/>
          <a:p>
            <a:r>
              <a:rPr lang="lv-LV" sz="5400" dirty="0"/>
              <a:t>Vai video redzētais sižets bija reāli iespējams?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EF56AEB-B313-4227-AEA0-66C367185B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80181" y="645107"/>
            <a:ext cx="5594047" cy="559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5481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032F75-F5AC-4D84-98D0-DD0FB8A25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A21D3B4-EB95-40D8-ADD4-C28637F87A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EC402CCD-3D73-4427-910D-80A619EAD5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7548664" y="0"/>
            <a:ext cx="4643336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94FC9BBF-D84F-47F1-95AD-8FEF97579F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979" y="308635"/>
            <a:ext cx="5226170" cy="4419600"/>
          </a:xfrm>
        </p:spPr>
        <p:txBody>
          <a:bodyPr anchor="b">
            <a:noAutofit/>
          </a:bodyPr>
          <a:lstStyle/>
          <a:p>
            <a:r>
              <a:rPr lang="lv-LV" sz="7200" dirty="0">
                <a:solidFill>
                  <a:schemeClr val="accent1"/>
                </a:solidFill>
              </a:rPr>
              <a:t>Ko tu šodien iemācījies?</a:t>
            </a:r>
          </a:p>
        </p:txBody>
      </p:sp>
      <p:grpSp>
        <p:nvGrpSpPr>
          <p:cNvPr id="16" name="Satura vietturis 4" descr="Ideju mākonis">
            <a:extLst>
              <a:ext uri="{FF2B5EF4-FFF2-40B4-BE49-F238E27FC236}">
                <a16:creationId xmlns:a16="http://schemas.microsoft.com/office/drawing/2014/main" id="{04AEF99F-65F8-4928-9AC8-C86455EDBB82}"/>
              </a:ext>
            </a:extLst>
          </p:cNvPr>
          <p:cNvGrpSpPr/>
          <p:nvPr/>
        </p:nvGrpSpPr>
        <p:grpSpPr>
          <a:xfrm>
            <a:off x="7802724" y="1020924"/>
            <a:ext cx="4490876" cy="4490876"/>
            <a:chOff x="5727700" y="2553531"/>
            <a:chExt cx="914400" cy="914400"/>
          </a:xfrm>
          <a:solidFill>
            <a:srgbClr val="62B4C6"/>
          </a:solidFill>
        </p:grpSpPr>
        <p:sp>
          <p:nvSpPr>
            <p:cNvPr id="17" name="Brīvforma: forma 16">
              <a:extLst>
                <a:ext uri="{FF2B5EF4-FFF2-40B4-BE49-F238E27FC236}">
                  <a16:creationId xmlns:a16="http://schemas.microsoft.com/office/drawing/2014/main" id="{2CA4CCB2-7F41-4E43-B88E-1C62EFF74CD4}"/>
                </a:ext>
              </a:extLst>
            </p:cNvPr>
            <p:cNvSpPr/>
            <p:nvPr/>
          </p:nvSpPr>
          <p:spPr>
            <a:xfrm>
              <a:off x="5806281" y="2660687"/>
              <a:ext cx="752475" cy="514350"/>
            </a:xfrm>
            <a:custGeom>
              <a:avLst/>
              <a:gdLst>
                <a:gd name="connsiteX0" fmla="*/ 654844 w 752475"/>
                <a:gd name="connsiteY0" fmla="*/ 178594 h 514350"/>
                <a:gd name="connsiteX1" fmla="*/ 632936 w 752475"/>
                <a:gd name="connsiteY1" fmla="*/ 181451 h 514350"/>
                <a:gd name="connsiteX2" fmla="*/ 635794 w 752475"/>
                <a:gd name="connsiteY2" fmla="*/ 159544 h 514350"/>
                <a:gd name="connsiteX3" fmla="*/ 540544 w 752475"/>
                <a:gd name="connsiteY3" fmla="*/ 64294 h 514350"/>
                <a:gd name="connsiteX4" fmla="*/ 481489 w 752475"/>
                <a:gd name="connsiteY4" fmla="*/ 84296 h 514350"/>
                <a:gd name="connsiteX5" fmla="*/ 388144 w 752475"/>
                <a:gd name="connsiteY5" fmla="*/ 7144 h 514350"/>
                <a:gd name="connsiteX6" fmla="*/ 295751 w 752475"/>
                <a:gd name="connsiteY6" fmla="*/ 78581 h 514350"/>
                <a:gd name="connsiteX7" fmla="*/ 216694 w 752475"/>
                <a:gd name="connsiteY7" fmla="*/ 35719 h 514350"/>
                <a:gd name="connsiteX8" fmla="*/ 121444 w 752475"/>
                <a:gd name="connsiteY8" fmla="*/ 130969 h 514350"/>
                <a:gd name="connsiteX9" fmla="*/ 124301 w 752475"/>
                <a:gd name="connsiteY9" fmla="*/ 152876 h 514350"/>
                <a:gd name="connsiteX10" fmla="*/ 102394 w 752475"/>
                <a:gd name="connsiteY10" fmla="*/ 150019 h 514350"/>
                <a:gd name="connsiteX11" fmla="*/ 7144 w 752475"/>
                <a:gd name="connsiteY11" fmla="*/ 245269 h 514350"/>
                <a:gd name="connsiteX12" fmla="*/ 102394 w 752475"/>
                <a:gd name="connsiteY12" fmla="*/ 340519 h 514350"/>
                <a:gd name="connsiteX13" fmla="*/ 103346 w 752475"/>
                <a:gd name="connsiteY13" fmla="*/ 340519 h 514350"/>
                <a:gd name="connsiteX14" fmla="*/ 197644 w 752475"/>
                <a:gd name="connsiteY14" fmla="*/ 426244 h 514350"/>
                <a:gd name="connsiteX15" fmla="*/ 255746 w 752475"/>
                <a:gd name="connsiteY15" fmla="*/ 406241 h 514350"/>
                <a:gd name="connsiteX16" fmla="*/ 254794 w 752475"/>
                <a:gd name="connsiteY16" fmla="*/ 416719 h 514350"/>
                <a:gd name="connsiteX17" fmla="*/ 350044 w 752475"/>
                <a:gd name="connsiteY17" fmla="*/ 511969 h 514350"/>
                <a:gd name="connsiteX18" fmla="*/ 445294 w 752475"/>
                <a:gd name="connsiteY18" fmla="*/ 425291 h 514350"/>
                <a:gd name="connsiteX19" fmla="*/ 521494 w 752475"/>
                <a:gd name="connsiteY19" fmla="*/ 464344 h 514350"/>
                <a:gd name="connsiteX20" fmla="*/ 616744 w 752475"/>
                <a:gd name="connsiteY20" fmla="*/ 369094 h 514350"/>
                <a:gd name="connsiteX21" fmla="*/ 616744 w 752475"/>
                <a:gd name="connsiteY21" fmla="*/ 360521 h 514350"/>
                <a:gd name="connsiteX22" fmla="*/ 654844 w 752475"/>
                <a:gd name="connsiteY22" fmla="*/ 369094 h 514350"/>
                <a:gd name="connsiteX23" fmla="*/ 750094 w 752475"/>
                <a:gd name="connsiteY23" fmla="*/ 273844 h 514350"/>
                <a:gd name="connsiteX24" fmla="*/ 654844 w 752475"/>
                <a:gd name="connsiteY24" fmla="*/ 178594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752475" h="514350">
                  <a:moveTo>
                    <a:pt x="654844" y="178594"/>
                  </a:moveTo>
                  <a:cubicBezTo>
                    <a:pt x="647224" y="178594"/>
                    <a:pt x="640556" y="179546"/>
                    <a:pt x="632936" y="181451"/>
                  </a:cubicBezTo>
                  <a:cubicBezTo>
                    <a:pt x="634841" y="174784"/>
                    <a:pt x="635794" y="167164"/>
                    <a:pt x="635794" y="159544"/>
                  </a:cubicBezTo>
                  <a:cubicBezTo>
                    <a:pt x="635794" y="107156"/>
                    <a:pt x="592931" y="64294"/>
                    <a:pt x="540544" y="64294"/>
                  </a:cubicBezTo>
                  <a:cubicBezTo>
                    <a:pt x="518636" y="64294"/>
                    <a:pt x="497681" y="71914"/>
                    <a:pt x="481489" y="84296"/>
                  </a:cubicBezTo>
                  <a:cubicBezTo>
                    <a:pt x="473869" y="40481"/>
                    <a:pt x="434816" y="7144"/>
                    <a:pt x="388144" y="7144"/>
                  </a:cubicBezTo>
                  <a:cubicBezTo>
                    <a:pt x="344329" y="7144"/>
                    <a:pt x="307181" y="37624"/>
                    <a:pt x="295751" y="78581"/>
                  </a:cubicBezTo>
                  <a:cubicBezTo>
                    <a:pt x="278606" y="52864"/>
                    <a:pt x="250031" y="35719"/>
                    <a:pt x="216694" y="35719"/>
                  </a:cubicBezTo>
                  <a:cubicBezTo>
                    <a:pt x="164306" y="35719"/>
                    <a:pt x="121444" y="78581"/>
                    <a:pt x="121444" y="130969"/>
                  </a:cubicBezTo>
                  <a:cubicBezTo>
                    <a:pt x="121444" y="138589"/>
                    <a:pt x="122396" y="145256"/>
                    <a:pt x="124301" y="152876"/>
                  </a:cubicBezTo>
                  <a:cubicBezTo>
                    <a:pt x="116681" y="150971"/>
                    <a:pt x="110014" y="150019"/>
                    <a:pt x="102394" y="150019"/>
                  </a:cubicBezTo>
                  <a:cubicBezTo>
                    <a:pt x="50006" y="150019"/>
                    <a:pt x="7144" y="192881"/>
                    <a:pt x="7144" y="245269"/>
                  </a:cubicBezTo>
                  <a:cubicBezTo>
                    <a:pt x="7144" y="297656"/>
                    <a:pt x="50006" y="340519"/>
                    <a:pt x="102394" y="340519"/>
                  </a:cubicBezTo>
                  <a:cubicBezTo>
                    <a:pt x="102394" y="340519"/>
                    <a:pt x="102394" y="340519"/>
                    <a:pt x="103346" y="340519"/>
                  </a:cubicBezTo>
                  <a:cubicBezTo>
                    <a:pt x="108109" y="389096"/>
                    <a:pt x="149066" y="426244"/>
                    <a:pt x="197644" y="426244"/>
                  </a:cubicBezTo>
                  <a:cubicBezTo>
                    <a:pt x="219551" y="426244"/>
                    <a:pt x="239554" y="418624"/>
                    <a:pt x="255746" y="406241"/>
                  </a:cubicBezTo>
                  <a:cubicBezTo>
                    <a:pt x="255746" y="409099"/>
                    <a:pt x="254794" y="412909"/>
                    <a:pt x="254794" y="416719"/>
                  </a:cubicBezTo>
                  <a:cubicBezTo>
                    <a:pt x="254794" y="469106"/>
                    <a:pt x="297656" y="511969"/>
                    <a:pt x="350044" y="511969"/>
                  </a:cubicBezTo>
                  <a:cubicBezTo>
                    <a:pt x="399574" y="511969"/>
                    <a:pt x="440531" y="473869"/>
                    <a:pt x="445294" y="425291"/>
                  </a:cubicBezTo>
                  <a:cubicBezTo>
                    <a:pt x="462439" y="449104"/>
                    <a:pt x="490061" y="464344"/>
                    <a:pt x="521494" y="464344"/>
                  </a:cubicBezTo>
                  <a:cubicBezTo>
                    <a:pt x="573881" y="464344"/>
                    <a:pt x="616744" y="421481"/>
                    <a:pt x="616744" y="369094"/>
                  </a:cubicBezTo>
                  <a:cubicBezTo>
                    <a:pt x="616744" y="366236"/>
                    <a:pt x="616744" y="363379"/>
                    <a:pt x="616744" y="360521"/>
                  </a:cubicBezTo>
                  <a:cubicBezTo>
                    <a:pt x="628174" y="365284"/>
                    <a:pt x="641509" y="369094"/>
                    <a:pt x="654844" y="369094"/>
                  </a:cubicBezTo>
                  <a:cubicBezTo>
                    <a:pt x="707231" y="369094"/>
                    <a:pt x="750094" y="326231"/>
                    <a:pt x="750094" y="273844"/>
                  </a:cubicBezTo>
                  <a:cubicBezTo>
                    <a:pt x="750094" y="221456"/>
                    <a:pt x="707231" y="178594"/>
                    <a:pt x="654844" y="178594"/>
                  </a:cubicBezTo>
                  <a:close/>
                </a:path>
              </a:pathLst>
            </a:custGeom>
            <a:grpFill/>
            <a:ln w="9525" cap="flat">
              <a:solidFill>
                <a:srgbClr val="62B4C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lv-LV"/>
            </a:p>
          </p:txBody>
        </p:sp>
        <p:sp>
          <p:nvSpPr>
            <p:cNvPr id="18" name="Brīvforma: forma 17">
              <a:extLst>
                <a:ext uri="{FF2B5EF4-FFF2-40B4-BE49-F238E27FC236}">
                  <a16:creationId xmlns:a16="http://schemas.microsoft.com/office/drawing/2014/main" id="{F9CA8608-06B7-4D53-879C-056EB08E1AC3}"/>
                </a:ext>
              </a:extLst>
            </p:cNvPr>
            <p:cNvSpPr/>
            <p:nvPr/>
          </p:nvSpPr>
          <p:spPr>
            <a:xfrm>
              <a:off x="5939631" y="3146462"/>
              <a:ext cx="123825" cy="123825"/>
            </a:xfrm>
            <a:custGeom>
              <a:avLst/>
              <a:gdLst>
                <a:gd name="connsiteX0" fmla="*/ 121444 w 123825"/>
                <a:gd name="connsiteY0" fmla="*/ 64294 h 123825"/>
                <a:gd name="connsiteX1" fmla="*/ 64294 w 123825"/>
                <a:gd name="connsiteY1" fmla="*/ 121444 h 123825"/>
                <a:gd name="connsiteX2" fmla="*/ 7144 w 123825"/>
                <a:gd name="connsiteY2" fmla="*/ 64294 h 123825"/>
                <a:gd name="connsiteX3" fmla="*/ 64294 w 123825"/>
                <a:gd name="connsiteY3" fmla="*/ 7144 h 123825"/>
                <a:gd name="connsiteX4" fmla="*/ 121444 w 123825"/>
                <a:gd name="connsiteY4" fmla="*/ 64294 h 123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3825" h="123825">
                  <a:moveTo>
                    <a:pt x="121444" y="64294"/>
                  </a:moveTo>
                  <a:cubicBezTo>
                    <a:pt x="121444" y="95857"/>
                    <a:pt x="95857" y="121444"/>
                    <a:pt x="64294" y="121444"/>
                  </a:cubicBezTo>
                  <a:cubicBezTo>
                    <a:pt x="32731" y="121444"/>
                    <a:pt x="7144" y="95857"/>
                    <a:pt x="7144" y="64294"/>
                  </a:cubicBezTo>
                  <a:cubicBezTo>
                    <a:pt x="7144" y="32731"/>
                    <a:pt x="32731" y="7144"/>
                    <a:pt x="64294" y="7144"/>
                  </a:cubicBezTo>
                  <a:cubicBezTo>
                    <a:pt x="95857" y="7144"/>
                    <a:pt x="121444" y="32731"/>
                    <a:pt x="121444" y="64294"/>
                  </a:cubicBezTo>
                  <a:close/>
                </a:path>
              </a:pathLst>
            </a:custGeom>
            <a:grpFill/>
            <a:ln w="9525" cap="flat">
              <a:solidFill>
                <a:srgbClr val="62B4C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lv-LV"/>
            </a:p>
          </p:txBody>
        </p:sp>
        <p:sp>
          <p:nvSpPr>
            <p:cNvPr id="19" name="Brīvforma: forma 18">
              <a:extLst>
                <a:ext uri="{FF2B5EF4-FFF2-40B4-BE49-F238E27FC236}">
                  <a16:creationId xmlns:a16="http://schemas.microsoft.com/office/drawing/2014/main" id="{93213A39-631C-4C36-8BC7-86120C33BAD7}"/>
                </a:ext>
              </a:extLst>
            </p:cNvPr>
            <p:cNvSpPr/>
            <p:nvPr/>
          </p:nvSpPr>
          <p:spPr>
            <a:xfrm>
              <a:off x="5839619" y="3260762"/>
              <a:ext cx="95250" cy="95250"/>
            </a:xfrm>
            <a:custGeom>
              <a:avLst/>
              <a:gdLst>
                <a:gd name="connsiteX0" fmla="*/ 92869 w 95250"/>
                <a:gd name="connsiteY0" fmla="*/ 50006 h 95250"/>
                <a:gd name="connsiteX1" fmla="*/ 50006 w 95250"/>
                <a:gd name="connsiteY1" fmla="*/ 92869 h 95250"/>
                <a:gd name="connsiteX2" fmla="*/ 7144 w 95250"/>
                <a:gd name="connsiteY2" fmla="*/ 50006 h 95250"/>
                <a:gd name="connsiteX3" fmla="*/ 50006 w 95250"/>
                <a:gd name="connsiteY3" fmla="*/ 7144 h 95250"/>
                <a:gd name="connsiteX4" fmla="*/ 92869 w 95250"/>
                <a:gd name="connsiteY4" fmla="*/ 50006 h 95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5250" h="95250">
                  <a:moveTo>
                    <a:pt x="92869" y="50006"/>
                  </a:moveTo>
                  <a:cubicBezTo>
                    <a:pt x="92869" y="73679"/>
                    <a:pt x="73679" y="92869"/>
                    <a:pt x="50006" y="92869"/>
                  </a:cubicBezTo>
                  <a:cubicBezTo>
                    <a:pt x="26334" y="92869"/>
                    <a:pt x="7144" y="73679"/>
                    <a:pt x="7144" y="50006"/>
                  </a:cubicBezTo>
                  <a:cubicBezTo>
                    <a:pt x="7144" y="26334"/>
                    <a:pt x="26334" y="7144"/>
                    <a:pt x="50006" y="7144"/>
                  </a:cubicBezTo>
                  <a:cubicBezTo>
                    <a:pt x="73679" y="7144"/>
                    <a:pt x="92869" y="26334"/>
                    <a:pt x="92869" y="50006"/>
                  </a:cubicBezTo>
                  <a:close/>
                </a:path>
              </a:pathLst>
            </a:custGeom>
            <a:grpFill/>
            <a:ln w="9525" cap="flat">
              <a:solidFill>
                <a:srgbClr val="62B4C6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lv-LV"/>
            </a:p>
          </p:txBody>
        </p:sp>
      </p:grpSp>
    </p:spTree>
    <p:extLst>
      <p:ext uri="{BB962C8B-B14F-4D97-AF65-F5344CB8AC3E}">
        <p14:creationId xmlns:p14="http://schemas.microsoft.com/office/powerpoint/2010/main" val="664688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ED4A3E9A-BA76-463F-A58A-CB8CF66A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793869"/>
            <a:ext cx="10178322" cy="1492132"/>
          </a:xfrm>
        </p:spPr>
        <p:txBody>
          <a:bodyPr/>
          <a:lstStyle/>
          <a:p>
            <a:r>
              <a:rPr lang="lv-LV" dirty="0"/>
              <a:t>Noskatīsimies Video!</a:t>
            </a:r>
          </a:p>
        </p:txBody>
      </p:sp>
      <p:sp>
        <p:nvSpPr>
          <p:cNvPr id="9" name="Satura vietturis 8">
            <a:extLst>
              <a:ext uri="{FF2B5EF4-FFF2-40B4-BE49-F238E27FC236}">
                <a16:creationId xmlns:a16="http://schemas.microsoft.com/office/drawing/2014/main" id="{9FEBF164-3AAD-41A8-A30A-FE4B816BB6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v-LV" dirty="0">
                <a:hlinkClick r:id="rId2"/>
              </a:rPr>
              <a:t>https://www.youtube.com/watch?v=K7UAJTOHnmo&amp;t=102s</a:t>
            </a:r>
            <a:endParaRPr lang="lv-LV" dirty="0"/>
          </a:p>
          <a:p>
            <a:endParaRPr lang="lv-LV" dirty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447597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3CF865CB-DE45-4112-888B-6AFFDDED9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6057" y="667306"/>
            <a:ext cx="10178322" cy="1492132"/>
          </a:xfrm>
        </p:spPr>
        <p:txBody>
          <a:bodyPr>
            <a:normAutofit fontScale="90000"/>
          </a:bodyPr>
          <a:lstStyle/>
          <a:p>
            <a:r>
              <a:rPr lang="lv-LV" dirty="0"/>
              <a:t>Vai video redzētais sižets šķiet ticams?</a:t>
            </a:r>
            <a:br>
              <a:rPr lang="lv-LV" dirty="0"/>
            </a:br>
            <a:br>
              <a:rPr lang="lv-LV" dirty="0"/>
            </a:br>
            <a:endParaRPr lang="lv-LV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A57284B-A88A-44FD-8B0A-B164EEA00647}"/>
              </a:ext>
            </a:extLst>
          </p:cNvPr>
          <p:cNvSpPr txBox="1"/>
          <p:nvPr/>
        </p:nvSpPr>
        <p:spPr>
          <a:xfrm>
            <a:off x="1396057" y="2351943"/>
            <a:ext cx="61861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3600" dirty="0">
                <a:latin typeface="+mj-lt"/>
              </a:rPr>
              <a:t>Kā to varētu pārbaudīt?</a:t>
            </a:r>
          </a:p>
        </p:txBody>
      </p:sp>
    </p:spTree>
    <p:extLst>
      <p:ext uri="{BB962C8B-B14F-4D97-AF65-F5344CB8AC3E}">
        <p14:creationId xmlns:p14="http://schemas.microsoft.com/office/powerpoint/2010/main" val="256474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reeform 6">
            <a:extLst>
              <a:ext uri="{FF2B5EF4-FFF2-40B4-BE49-F238E27FC236}">
                <a16:creationId xmlns:a16="http://schemas.microsoft.com/office/drawing/2014/main" id="{126ADEF2-2BA7-419F-A580-9C6541A73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34" name="Rectangle 10">
            <a:extLst>
              <a:ext uri="{FF2B5EF4-FFF2-40B4-BE49-F238E27FC236}">
                <a16:creationId xmlns:a16="http://schemas.microsoft.com/office/drawing/2014/main" id="{2B146248-6675-4D3A-B34A-7363E28C91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12">
            <a:extLst>
              <a:ext uri="{FF2B5EF4-FFF2-40B4-BE49-F238E27FC236}">
                <a16:creationId xmlns:a16="http://schemas.microsoft.com/office/drawing/2014/main" id="{B56EF530-75FC-4976-A39D-87A5DFE98C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36" name="Freeform 13">
            <a:extLst>
              <a:ext uri="{FF2B5EF4-FFF2-40B4-BE49-F238E27FC236}">
                <a16:creationId xmlns:a16="http://schemas.microsoft.com/office/drawing/2014/main" id="{368ECFAF-FF94-4771-B4BD-B28D909D4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 flipH="1">
            <a:off x="141730" y="0"/>
            <a:ext cx="7789615" cy="6858000"/>
          </a:xfrm>
          <a:custGeom>
            <a:avLst/>
            <a:gdLst>
              <a:gd name="connsiteX0" fmla="*/ 9807836 w 9807836"/>
              <a:gd name="connsiteY0" fmla="*/ 0 h 6858000"/>
              <a:gd name="connsiteX1" fmla="*/ 0 w 9807836"/>
              <a:gd name="connsiteY1" fmla="*/ 0 h 6858000"/>
              <a:gd name="connsiteX2" fmla="*/ 26987 w 9807836"/>
              <a:gd name="connsiteY2" fmla="*/ 87312 h 6858000"/>
              <a:gd name="connsiteX3" fmla="*/ 52387 w 9807836"/>
              <a:gd name="connsiteY3" fmla="*/ 174625 h 6858000"/>
              <a:gd name="connsiteX4" fmla="*/ 77787 w 9807836"/>
              <a:gd name="connsiteY4" fmla="*/ 263525 h 6858000"/>
              <a:gd name="connsiteX5" fmla="*/ 100012 w 9807836"/>
              <a:gd name="connsiteY5" fmla="*/ 354012 h 6858000"/>
              <a:gd name="connsiteX6" fmla="*/ 127000 w 9807836"/>
              <a:gd name="connsiteY6" fmla="*/ 441325 h 6858000"/>
              <a:gd name="connsiteX7" fmla="*/ 155575 w 9807836"/>
              <a:gd name="connsiteY7" fmla="*/ 525462 h 6858000"/>
              <a:gd name="connsiteX8" fmla="*/ 192087 w 9807836"/>
              <a:gd name="connsiteY8" fmla="*/ 604837 h 6858000"/>
              <a:gd name="connsiteX9" fmla="*/ 234950 w 9807836"/>
              <a:gd name="connsiteY9" fmla="*/ 677862 h 6858000"/>
              <a:gd name="connsiteX10" fmla="*/ 282575 w 9807836"/>
              <a:gd name="connsiteY10" fmla="*/ 739775 h 6858000"/>
              <a:gd name="connsiteX11" fmla="*/ 334962 w 9807836"/>
              <a:gd name="connsiteY11" fmla="*/ 798512 h 6858000"/>
              <a:gd name="connsiteX12" fmla="*/ 395287 w 9807836"/>
              <a:gd name="connsiteY12" fmla="*/ 852487 h 6858000"/>
              <a:gd name="connsiteX13" fmla="*/ 458787 w 9807836"/>
              <a:gd name="connsiteY13" fmla="*/ 906462 h 6858000"/>
              <a:gd name="connsiteX14" fmla="*/ 525462 w 9807836"/>
              <a:gd name="connsiteY14" fmla="*/ 957262 h 6858000"/>
              <a:gd name="connsiteX15" fmla="*/ 592137 w 9807836"/>
              <a:gd name="connsiteY15" fmla="*/ 1008062 h 6858000"/>
              <a:gd name="connsiteX16" fmla="*/ 660400 w 9807836"/>
              <a:gd name="connsiteY16" fmla="*/ 1060450 h 6858000"/>
              <a:gd name="connsiteX17" fmla="*/ 725487 w 9807836"/>
              <a:gd name="connsiteY17" fmla="*/ 1111250 h 6858000"/>
              <a:gd name="connsiteX18" fmla="*/ 787400 w 9807836"/>
              <a:gd name="connsiteY18" fmla="*/ 1165225 h 6858000"/>
              <a:gd name="connsiteX19" fmla="*/ 844550 w 9807836"/>
              <a:gd name="connsiteY19" fmla="*/ 1223962 h 6858000"/>
              <a:gd name="connsiteX20" fmla="*/ 896937 w 9807836"/>
              <a:gd name="connsiteY20" fmla="*/ 1282700 h 6858000"/>
              <a:gd name="connsiteX21" fmla="*/ 939800 w 9807836"/>
              <a:gd name="connsiteY21" fmla="*/ 1346200 h 6858000"/>
              <a:gd name="connsiteX22" fmla="*/ 976312 w 9807836"/>
              <a:gd name="connsiteY22" fmla="*/ 1417637 h 6858000"/>
              <a:gd name="connsiteX23" fmla="*/ 998537 w 9807836"/>
              <a:gd name="connsiteY23" fmla="*/ 1487487 h 6858000"/>
              <a:gd name="connsiteX24" fmla="*/ 1012825 w 9807836"/>
              <a:gd name="connsiteY24" fmla="*/ 1565275 h 6858000"/>
              <a:gd name="connsiteX25" fmla="*/ 1019175 w 9807836"/>
              <a:gd name="connsiteY25" fmla="*/ 1641475 h 6858000"/>
              <a:gd name="connsiteX26" fmla="*/ 1017587 w 9807836"/>
              <a:gd name="connsiteY26" fmla="*/ 1722437 h 6858000"/>
              <a:gd name="connsiteX27" fmla="*/ 1011237 w 9807836"/>
              <a:gd name="connsiteY27" fmla="*/ 1803400 h 6858000"/>
              <a:gd name="connsiteX28" fmla="*/ 1003300 w 9807836"/>
              <a:gd name="connsiteY28" fmla="*/ 1887537 h 6858000"/>
              <a:gd name="connsiteX29" fmla="*/ 992187 w 9807836"/>
              <a:gd name="connsiteY29" fmla="*/ 1971675 h 6858000"/>
              <a:gd name="connsiteX30" fmla="*/ 979487 w 9807836"/>
              <a:gd name="connsiteY30" fmla="*/ 2055812 h 6858000"/>
              <a:gd name="connsiteX31" fmla="*/ 969962 w 9807836"/>
              <a:gd name="connsiteY31" fmla="*/ 2139950 h 6858000"/>
              <a:gd name="connsiteX32" fmla="*/ 963612 w 9807836"/>
              <a:gd name="connsiteY32" fmla="*/ 2224087 h 6858000"/>
              <a:gd name="connsiteX33" fmla="*/ 958850 w 9807836"/>
              <a:gd name="connsiteY33" fmla="*/ 2305050 h 6858000"/>
              <a:gd name="connsiteX34" fmla="*/ 963612 w 9807836"/>
              <a:gd name="connsiteY34" fmla="*/ 2384425 h 6858000"/>
              <a:gd name="connsiteX35" fmla="*/ 973137 w 9807836"/>
              <a:gd name="connsiteY35" fmla="*/ 2462212 h 6858000"/>
              <a:gd name="connsiteX36" fmla="*/ 993775 w 9807836"/>
              <a:gd name="connsiteY36" fmla="*/ 2543175 h 6858000"/>
              <a:gd name="connsiteX37" fmla="*/ 1025525 w 9807836"/>
              <a:gd name="connsiteY37" fmla="*/ 2622550 h 6858000"/>
              <a:gd name="connsiteX38" fmla="*/ 1063625 w 9807836"/>
              <a:gd name="connsiteY38" fmla="*/ 2701925 h 6858000"/>
              <a:gd name="connsiteX39" fmla="*/ 1106487 w 9807836"/>
              <a:gd name="connsiteY39" fmla="*/ 2781300 h 6858000"/>
              <a:gd name="connsiteX40" fmla="*/ 1150937 w 9807836"/>
              <a:gd name="connsiteY40" fmla="*/ 2859087 h 6858000"/>
              <a:gd name="connsiteX41" fmla="*/ 1198562 w 9807836"/>
              <a:gd name="connsiteY41" fmla="*/ 2938462 h 6858000"/>
              <a:gd name="connsiteX42" fmla="*/ 1241425 w 9807836"/>
              <a:gd name="connsiteY42" fmla="*/ 3017837 h 6858000"/>
              <a:gd name="connsiteX43" fmla="*/ 1284288 w 9807836"/>
              <a:gd name="connsiteY43" fmla="*/ 3098800 h 6858000"/>
              <a:gd name="connsiteX44" fmla="*/ 1320800 w 9807836"/>
              <a:gd name="connsiteY44" fmla="*/ 3179762 h 6858000"/>
              <a:gd name="connsiteX45" fmla="*/ 1349375 w 9807836"/>
              <a:gd name="connsiteY45" fmla="*/ 3260725 h 6858000"/>
              <a:gd name="connsiteX46" fmla="*/ 1365250 w 9807836"/>
              <a:gd name="connsiteY46" fmla="*/ 3343275 h 6858000"/>
              <a:gd name="connsiteX47" fmla="*/ 1374775 w 9807836"/>
              <a:gd name="connsiteY47" fmla="*/ 3429000 h 6858000"/>
              <a:gd name="connsiteX48" fmla="*/ 1365250 w 9807836"/>
              <a:gd name="connsiteY48" fmla="*/ 3514725 h 6858000"/>
              <a:gd name="connsiteX49" fmla="*/ 1349375 w 9807836"/>
              <a:gd name="connsiteY49" fmla="*/ 3597275 h 6858000"/>
              <a:gd name="connsiteX50" fmla="*/ 1320800 w 9807836"/>
              <a:gd name="connsiteY50" fmla="*/ 3678237 h 6858000"/>
              <a:gd name="connsiteX51" fmla="*/ 1284288 w 9807836"/>
              <a:gd name="connsiteY51" fmla="*/ 3759200 h 6858000"/>
              <a:gd name="connsiteX52" fmla="*/ 1241425 w 9807836"/>
              <a:gd name="connsiteY52" fmla="*/ 3840162 h 6858000"/>
              <a:gd name="connsiteX53" fmla="*/ 1198562 w 9807836"/>
              <a:gd name="connsiteY53" fmla="*/ 3919537 h 6858000"/>
              <a:gd name="connsiteX54" fmla="*/ 1150937 w 9807836"/>
              <a:gd name="connsiteY54" fmla="*/ 3998912 h 6858000"/>
              <a:gd name="connsiteX55" fmla="*/ 1106487 w 9807836"/>
              <a:gd name="connsiteY55" fmla="*/ 4076700 h 6858000"/>
              <a:gd name="connsiteX56" fmla="*/ 1063625 w 9807836"/>
              <a:gd name="connsiteY56" fmla="*/ 4156075 h 6858000"/>
              <a:gd name="connsiteX57" fmla="*/ 1025525 w 9807836"/>
              <a:gd name="connsiteY57" fmla="*/ 4235450 h 6858000"/>
              <a:gd name="connsiteX58" fmla="*/ 993775 w 9807836"/>
              <a:gd name="connsiteY58" fmla="*/ 4314825 h 6858000"/>
              <a:gd name="connsiteX59" fmla="*/ 973137 w 9807836"/>
              <a:gd name="connsiteY59" fmla="*/ 4395787 h 6858000"/>
              <a:gd name="connsiteX60" fmla="*/ 963612 w 9807836"/>
              <a:gd name="connsiteY60" fmla="*/ 4473575 h 6858000"/>
              <a:gd name="connsiteX61" fmla="*/ 958850 w 9807836"/>
              <a:gd name="connsiteY61" fmla="*/ 4552950 h 6858000"/>
              <a:gd name="connsiteX62" fmla="*/ 963612 w 9807836"/>
              <a:gd name="connsiteY62" fmla="*/ 4633912 h 6858000"/>
              <a:gd name="connsiteX63" fmla="*/ 969962 w 9807836"/>
              <a:gd name="connsiteY63" fmla="*/ 4718050 h 6858000"/>
              <a:gd name="connsiteX64" fmla="*/ 979487 w 9807836"/>
              <a:gd name="connsiteY64" fmla="*/ 4802187 h 6858000"/>
              <a:gd name="connsiteX65" fmla="*/ 992187 w 9807836"/>
              <a:gd name="connsiteY65" fmla="*/ 4886325 h 6858000"/>
              <a:gd name="connsiteX66" fmla="*/ 1003300 w 9807836"/>
              <a:gd name="connsiteY66" fmla="*/ 4970462 h 6858000"/>
              <a:gd name="connsiteX67" fmla="*/ 1011237 w 9807836"/>
              <a:gd name="connsiteY67" fmla="*/ 5054600 h 6858000"/>
              <a:gd name="connsiteX68" fmla="*/ 1017587 w 9807836"/>
              <a:gd name="connsiteY68" fmla="*/ 5135562 h 6858000"/>
              <a:gd name="connsiteX69" fmla="*/ 1019175 w 9807836"/>
              <a:gd name="connsiteY69" fmla="*/ 5216525 h 6858000"/>
              <a:gd name="connsiteX70" fmla="*/ 1012825 w 9807836"/>
              <a:gd name="connsiteY70" fmla="*/ 5292725 h 6858000"/>
              <a:gd name="connsiteX71" fmla="*/ 998537 w 9807836"/>
              <a:gd name="connsiteY71" fmla="*/ 5370512 h 6858000"/>
              <a:gd name="connsiteX72" fmla="*/ 976312 w 9807836"/>
              <a:gd name="connsiteY72" fmla="*/ 5440362 h 6858000"/>
              <a:gd name="connsiteX73" fmla="*/ 939800 w 9807836"/>
              <a:gd name="connsiteY73" fmla="*/ 5511800 h 6858000"/>
              <a:gd name="connsiteX74" fmla="*/ 896937 w 9807836"/>
              <a:gd name="connsiteY74" fmla="*/ 5575300 h 6858000"/>
              <a:gd name="connsiteX75" fmla="*/ 844550 w 9807836"/>
              <a:gd name="connsiteY75" fmla="*/ 5634037 h 6858000"/>
              <a:gd name="connsiteX76" fmla="*/ 787400 w 9807836"/>
              <a:gd name="connsiteY76" fmla="*/ 5692775 h 6858000"/>
              <a:gd name="connsiteX77" fmla="*/ 725487 w 9807836"/>
              <a:gd name="connsiteY77" fmla="*/ 5746750 h 6858000"/>
              <a:gd name="connsiteX78" fmla="*/ 660400 w 9807836"/>
              <a:gd name="connsiteY78" fmla="*/ 5797550 h 6858000"/>
              <a:gd name="connsiteX79" fmla="*/ 592137 w 9807836"/>
              <a:gd name="connsiteY79" fmla="*/ 5849937 h 6858000"/>
              <a:gd name="connsiteX80" fmla="*/ 525462 w 9807836"/>
              <a:gd name="connsiteY80" fmla="*/ 5900737 h 6858000"/>
              <a:gd name="connsiteX81" fmla="*/ 458787 w 9807836"/>
              <a:gd name="connsiteY81" fmla="*/ 5951537 h 6858000"/>
              <a:gd name="connsiteX82" fmla="*/ 395287 w 9807836"/>
              <a:gd name="connsiteY82" fmla="*/ 6005512 h 6858000"/>
              <a:gd name="connsiteX83" fmla="*/ 334962 w 9807836"/>
              <a:gd name="connsiteY83" fmla="*/ 6059487 h 6858000"/>
              <a:gd name="connsiteX84" fmla="*/ 282575 w 9807836"/>
              <a:gd name="connsiteY84" fmla="*/ 6118225 h 6858000"/>
              <a:gd name="connsiteX85" fmla="*/ 234950 w 9807836"/>
              <a:gd name="connsiteY85" fmla="*/ 6180137 h 6858000"/>
              <a:gd name="connsiteX86" fmla="*/ 192087 w 9807836"/>
              <a:gd name="connsiteY86" fmla="*/ 6253162 h 6858000"/>
              <a:gd name="connsiteX87" fmla="*/ 155575 w 9807836"/>
              <a:gd name="connsiteY87" fmla="*/ 6332537 h 6858000"/>
              <a:gd name="connsiteX88" fmla="*/ 127000 w 9807836"/>
              <a:gd name="connsiteY88" fmla="*/ 6416675 h 6858000"/>
              <a:gd name="connsiteX89" fmla="*/ 100012 w 9807836"/>
              <a:gd name="connsiteY89" fmla="*/ 6503987 h 6858000"/>
              <a:gd name="connsiteX90" fmla="*/ 77787 w 9807836"/>
              <a:gd name="connsiteY90" fmla="*/ 6594475 h 6858000"/>
              <a:gd name="connsiteX91" fmla="*/ 52387 w 9807836"/>
              <a:gd name="connsiteY91" fmla="*/ 6683375 h 6858000"/>
              <a:gd name="connsiteX92" fmla="*/ 26987 w 9807836"/>
              <a:gd name="connsiteY92" fmla="*/ 6770687 h 6858000"/>
              <a:gd name="connsiteX93" fmla="*/ 0 w 9807836"/>
              <a:gd name="connsiteY93" fmla="*/ 6858000 h 6858000"/>
              <a:gd name="connsiteX94" fmla="*/ 9807836 w 9807836"/>
              <a:gd name="connsiteY94" fmla="*/ 6858000 h 6858000"/>
              <a:gd name="connsiteX95" fmla="*/ 9807836 w 9807836"/>
              <a:gd name="connsiteY95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</a:cxnLst>
            <a:rect l="l" t="t" r="r" b="b"/>
            <a:pathLst>
              <a:path w="9807836" h="6858000">
                <a:moveTo>
                  <a:pt x="9807836" y="0"/>
                </a:moveTo>
                <a:lnTo>
                  <a:pt x="0" y="0"/>
                </a:lnTo>
                <a:lnTo>
                  <a:pt x="26987" y="87312"/>
                </a:lnTo>
                <a:lnTo>
                  <a:pt x="52387" y="174625"/>
                </a:lnTo>
                <a:lnTo>
                  <a:pt x="77787" y="263525"/>
                </a:lnTo>
                <a:lnTo>
                  <a:pt x="100012" y="354012"/>
                </a:lnTo>
                <a:lnTo>
                  <a:pt x="127000" y="441325"/>
                </a:lnTo>
                <a:lnTo>
                  <a:pt x="155575" y="525462"/>
                </a:lnTo>
                <a:lnTo>
                  <a:pt x="192087" y="604837"/>
                </a:lnTo>
                <a:lnTo>
                  <a:pt x="234950" y="677862"/>
                </a:lnTo>
                <a:lnTo>
                  <a:pt x="282575" y="739775"/>
                </a:lnTo>
                <a:lnTo>
                  <a:pt x="334962" y="798512"/>
                </a:lnTo>
                <a:lnTo>
                  <a:pt x="395287" y="852487"/>
                </a:lnTo>
                <a:lnTo>
                  <a:pt x="458787" y="906462"/>
                </a:lnTo>
                <a:lnTo>
                  <a:pt x="525462" y="957262"/>
                </a:lnTo>
                <a:lnTo>
                  <a:pt x="592137" y="1008062"/>
                </a:lnTo>
                <a:lnTo>
                  <a:pt x="660400" y="1060450"/>
                </a:lnTo>
                <a:lnTo>
                  <a:pt x="725487" y="1111250"/>
                </a:lnTo>
                <a:lnTo>
                  <a:pt x="787400" y="1165225"/>
                </a:lnTo>
                <a:lnTo>
                  <a:pt x="844550" y="1223962"/>
                </a:lnTo>
                <a:lnTo>
                  <a:pt x="896937" y="1282700"/>
                </a:lnTo>
                <a:lnTo>
                  <a:pt x="939800" y="1346200"/>
                </a:lnTo>
                <a:lnTo>
                  <a:pt x="976312" y="1417637"/>
                </a:lnTo>
                <a:lnTo>
                  <a:pt x="998537" y="1487487"/>
                </a:lnTo>
                <a:lnTo>
                  <a:pt x="1012825" y="1565275"/>
                </a:lnTo>
                <a:lnTo>
                  <a:pt x="1019175" y="1641475"/>
                </a:lnTo>
                <a:lnTo>
                  <a:pt x="1017587" y="1722437"/>
                </a:lnTo>
                <a:lnTo>
                  <a:pt x="1011237" y="1803400"/>
                </a:lnTo>
                <a:lnTo>
                  <a:pt x="1003300" y="1887537"/>
                </a:lnTo>
                <a:lnTo>
                  <a:pt x="992187" y="1971675"/>
                </a:lnTo>
                <a:lnTo>
                  <a:pt x="979487" y="2055812"/>
                </a:lnTo>
                <a:lnTo>
                  <a:pt x="969962" y="2139950"/>
                </a:lnTo>
                <a:lnTo>
                  <a:pt x="963612" y="2224087"/>
                </a:lnTo>
                <a:lnTo>
                  <a:pt x="958850" y="2305050"/>
                </a:lnTo>
                <a:lnTo>
                  <a:pt x="963612" y="2384425"/>
                </a:lnTo>
                <a:lnTo>
                  <a:pt x="973137" y="2462212"/>
                </a:lnTo>
                <a:lnTo>
                  <a:pt x="993775" y="2543175"/>
                </a:lnTo>
                <a:lnTo>
                  <a:pt x="1025525" y="2622550"/>
                </a:lnTo>
                <a:lnTo>
                  <a:pt x="1063625" y="2701925"/>
                </a:lnTo>
                <a:lnTo>
                  <a:pt x="1106487" y="2781300"/>
                </a:lnTo>
                <a:lnTo>
                  <a:pt x="1150937" y="2859087"/>
                </a:lnTo>
                <a:lnTo>
                  <a:pt x="1198562" y="2938462"/>
                </a:lnTo>
                <a:lnTo>
                  <a:pt x="1241425" y="3017837"/>
                </a:lnTo>
                <a:lnTo>
                  <a:pt x="1284288" y="3098800"/>
                </a:lnTo>
                <a:lnTo>
                  <a:pt x="1320800" y="3179762"/>
                </a:lnTo>
                <a:lnTo>
                  <a:pt x="1349375" y="3260725"/>
                </a:lnTo>
                <a:lnTo>
                  <a:pt x="1365250" y="3343275"/>
                </a:lnTo>
                <a:lnTo>
                  <a:pt x="1374775" y="3429000"/>
                </a:lnTo>
                <a:lnTo>
                  <a:pt x="1365250" y="3514725"/>
                </a:lnTo>
                <a:lnTo>
                  <a:pt x="1349375" y="3597275"/>
                </a:lnTo>
                <a:lnTo>
                  <a:pt x="1320800" y="3678237"/>
                </a:lnTo>
                <a:lnTo>
                  <a:pt x="1284288" y="3759200"/>
                </a:lnTo>
                <a:lnTo>
                  <a:pt x="1241425" y="3840162"/>
                </a:lnTo>
                <a:lnTo>
                  <a:pt x="1198562" y="3919537"/>
                </a:lnTo>
                <a:lnTo>
                  <a:pt x="1150937" y="3998912"/>
                </a:lnTo>
                <a:lnTo>
                  <a:pt x="1106487" y="4076700"/>
                </a:lnTo>
                <a:lnTo>
                  <a:pt x="1063625" y="4156075"/>
                </a:lnTo>
                <a:lnTo>
                  <a:pt x="1025525" y="4235450"/>
                </a:lnTo>
                <a:lnTo>
                  <a:pt x="993775" y="4314825"/>
                </a:lnTo>
                <a:lnTo>
                  <a:pt x="973137" y="4395787"/>
                </a:lnTo>
                <a:lnTo>
                  <a:pt x="963612" y="4473575"/>
                </a:lnTo>
                <a:lnTo>
                  <a:pt x="958850" y="4552950"/>
                </a:lnTo>
                <a:lnTo>
                  <a:pt x="963612" y="4633912"/>
                </a:lnTo>
                <a:lnTo>
                  <a:pt x="969962" y="4718050"/>
                </a:lnTo>
                <a:lnTo>
                  <a:pt x="979487" y="4802187"/>
                </a:lnTo>
                <a:lnTo>
                  <a:pt x="992187" y="4886325"/>
                </a:lnTo>
                <a:lnTo>
                  <a:pt x="1003300" y="4970462"/>
                </a:lnTo>
                <a:lnTo>
                  <a:pt x="1011237" y="5054600"/>
                </a:lnTo>
                <a:lnTo>
                  <a:pt x="1017587" y="5135562"/>
                </a:lnTo>
                <a:lnTo>
                  <a:pt x="1019175" y="5216525"/>
                </a:lnTo>
                <a:lnTo>
                  <a:pt x="1012825" y="5292725"/>
                </a:lnTo>
                <a:lnTo>
                  <a:pt x="998537" y="5370512"/>
                </a:lnTo>
                <a:lnTo>
                  <a:pt x="976312" y="5440362"/>
                </a:lnTo>
                <a:lnTo>
                  <a:pt x="939800" y="5511800"/>
                </a:lnTo>
                <a:lnTo>
                  <a:pt x="896937" y="5575300"/>
                </a:lnTo>
                <a:lnTo>
                  <a:pt x="844550" y="5634037"/>
                </a:lnTo>
                <a:lnTo>
                  <a:pt x="787400" y="5692775"/>
                </a:lnTo>
                <a:lnTo>
                  <a:pt x="725487" y="5746750"/>
                </a:lnTo>
                <a:lnTo>
                  <a:pt x="660400" y="5797550"/>
                </a:lnTo>
                <a:lnTo>
                  <a:pt x="592137" y="5849937"/>
                </a:lnTo>
                <a:lnTo>
                  <a:pt x="525462" y="5900737"/>
                </a:lnTo>
                <a:lnTo>
                  <a:pt x="458787" y="5951537"/>
                </a:lnTo>
                <a:lnTo>
                  <a:pt x="395287" y="6005512"/>
                </a:lnTo>
                <a:lnTo>
                  <a:pt x="334962" y="6059487"/>
                </a:lnTo>
                <a:lnTo>
                  <a:pt x="282575" y="6118225"/>
                </a:lnTo>
                <a:lnTo>
                  <a:pt x="234950" y="6180137"/>
                </a:lnTo>
                <a:lnTo>
                  <a:pt x="192087" y="6253162"/>
                </a:lnTo>
                <a:lnTo>
                  <a:pt x="155575" y="6332537"/>
                </a:lnTo>
                <a:lnTo>
                  <a:pt x="127000" y="6416675"/>
                </a:lnTo>
                <a:lnTo>
                  <a:pt x="100012" y="6503987"/>
                </a:lnTo>
                <a:lnTo>
                  <a:pt x="77787" y="6594475"/>
                </a:lnTo>
                <a:lnTo>
                  <a:pt x="52387" y="6683375"/>
                </a:lnTo>
                <a:lnTo>
                  <a:pt x="26987" y="6770687"/>
                </a:lnTo>
                <a:lnTo>
                  <a:pt x="0" y="6858000"/>
                </a:lnTo>
                <a:lnTo>
                  <a:pt x="9807836" y="6858000"/>
                </a:lnTo>
                <a:lnTo>
                  <a:pt x="9807836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C10AA7A7-57C6-40EC-B184-8C219F9E2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27" y="1231894"/>
            <a:ext cx="5490143" cy="4339177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u="sng" spc="800" dirty="0" err="1"/>
              <a:t>Mērķis</a:t>
            </a:r>
            <a:r>
              <a:rPr lang="en-US" sz="4000" u="sng" spc="800" dirty="0"/>
              <a:t>:</a:t>
            </a:r>
            <a:r>
              <a:rPr lang="en-US" sz="4000" spc="800" dirty="0"/>
              <a:t> </a:t>
            </a:r>
            <a:r>
              <a:rPr lang="en-US" sz="4000" spc="800" dirty="0" err="1"/>
              <a:t>veicot</a:t>
            </a:r>
            <a:r>
              <a:rPr lang="en-US" sz="4000" spc="800" dirty="0"/>
              <a:t> </a:t>
            </a:r>
            <a:r>
              <a:rPr lang="en-US" sz="4000" spc="800" dirty="0" err="1"/>
              <a:t>eksperimentu</a:t>
            </a:r>
            <a:r>
              <a:rPr lang="en-US" sz="4000" spc="800" dirty="0"/>
              <a:t> </a:t>
            </a:r>
            <a:r>
              <a:rPr lang="en-US" sz="4000" spc="800" dirty="0" err="1"/>
              <a:t>ar</a:t>
            </a:r>
            <a:r>
              <a:rPr lang="en-US" sz="4000" spc="800" dirty="0"/>
              <a:t> </a:t>
            </a:r>
            <a:r>
              <a:rPr lang="en-US" sz="4000" spc="800" dirty="0" err="1"/>
              <a:t>vienu</a:t>
            </a:r>
            <a:r>
              <a:rPr lang="en-US" sz="4000" spc="800" dirty="0"/>
              <a:t> </a:t>
            </a:r>
            <a:r>
              <a:rPr lang="en-US" sz="4000" spc="800" dirty="0" err="1"/>
              <a:t>balonu</a:t>
            </a:r>
            <a:r>
              <a:rPr lang="lv-LV" sz="4000" spc="800" dirty="0"/>
              <a:t>,</a:t>
            </a:r>
            <a:r>
              <a:rPr lang="en-US" sz="4000" spc="800" dirty="0"/>
              <a:t> </a:t>
            </a:r>
            <a:r>
              <a:rPr lang="en-US" sz="4000" spc="800" dirty="0" err="1"/>
              <a:t>pārbaudīt</a:t>
            </a:r>
            <a:r>
              <a:rPr lang="en-US" sz="4000" spc="800" dirty="0"/>
              <a:t>, </a:t>
            </a:r>
            <a:r>
              <a:rPr lang="en-US" sz="4000" spc="800" dirty="0" err="1"/>
              <a:t>vai</a:t>
            </a:r>
            <a:r>
              <a:rPr lang="en-US" sz="4000" spc="800" dirty="0"/>
              <a:t> video </a:t>
            </a:r>
            <a:r>
              <a:rPr lang="en-US" sz="4000" spc="800" dirty="0" err="1"/>
              <a:t>redzētais</a:t>
            </a:r>
            <a:r>
              <a:rPr lang="en-US" sz="4000" spc="800" dirty="0"/>
              <a:t> </a:t>
            </a:r>
            <a:r>
              <a:rPr lang="en-US" sz="4000" spc="800" dirty="0" err="1"/>
              <a:t>sižets</a:t>
            </a:r>
            <a:r>
              <a:rPr lang="en-US" sz="4000" spc="800" dirty="0"/>
              <a:t> </a:t>
            </a:r>
            <a:r>
              <a:rPr lang="en-US" sz="4000" spc="800" dirty="0" err="1"/>
              <a:t>ir</a:t>
            </a:r>
            <a:r>
              <a:rPr lang="en-US" sz="4000" spc="800" dirty="0"/>
              <a:t> </a:t>
            </a:r>
            <a:r>
              <a:rPr lang="en-US" sz="4000" spc="800" dirty="0" err="1"/>
              <a:t>reāli</a:t>
            </a:r>
            <a:r>
              <a:rPr lang="en-US" sz="4000" spc="800" dirty="0"/>
              <a:t> </a:t>
            </a:r>
            <a:r>
              <a:rPr lang="en-US" sz="4000" spc="800" dirty="0" err="1"/>
              <a:t>iespējams</a:t>
            </a:r>
            <a:r>
              <a:rPr lang="lv-LV" sz="4000" spc="800" dirty="0"/>
              <a:t>.</a:t>
            </a:r>
            <a:endParaRPr lang="en-US" sz="4000" spc="800" dirty="0"/>
          </a:p>
        </p:txBody>
      </p:sp>
      <p:sp>
        <p:nvSpPr>
          <p:cNvPr id="37" name="Rectangle 16">
            <a:extLst>
              <a:ext uri="{FF2B5EF4-FFF2-40B4-BE49-F238E27FC236}">
                <a16:creationId xmlns:a16="http://schemas.microsoft.com/office/drawing/2014/main" id="{E9851F7A-B016-4A91-85E3-61FE4869C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8" name="Graphic 5">
            <a:extLst>
              <a:ext uri="{FF2B5EF4-FFF2-40B4-BE49-F238E27FC236}">
                <a16:creationId xmlns:a16="http://schemas.microsoft.com/office/drawing/2014/main" id="{0D6F44B6-2CAE-4251-96F6-78B97BD896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52944" y="1433476"/>
            <a:ext cx="3995592" cy="399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6589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B20E5-51EF-45B9-972F-46221FD85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Sasniedzamie rezultāti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0C6BFC-E5E1-4CC0-9EE0-AE49F76C5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v-LV" sz="3200" dirty="0"/>
              <a:t>Veikt novērtējumus par lietu masu un daudzumu.</a:t>
            </a:r>
          </a:p>
          <a:p>
            <a:r>
              <a:rPr lang="lv-LV" sz="3200" dirty="0"/>
              <a:t>Izdarīt spriedumu, vai notikušais ir reāli iespējams.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5254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487CB222-ED51-448C-AA83-5882CC993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/>
              <a:t>Ko mēs šodien darīsim: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21018C41-1CB9-4330-98A3-8421239C7EEC}"/>
              </a:ext>
            </a:extLst>
          </p:cNvPr>
          <p:cNvGrpSpPr/>
          <p:nvPr/>
        </p:nvGrpSpPr>
        <p:grpSpPr>
          <a:xfrm>
            <a:off x="2637099" y="1874517"/>
            <a:ext cx="7134519" cy="914400"/>
            <a:chOff x="2452541" y="3121476"/>
            <a:chExt cx="7134519" cy="914400"/>
          </a:xfrm>
        </p:grpSpPr>
        <p:pic>
          <p:nvPicPr>
            <p:cNvPr id="5" name="Grafika 4" descr="Dators">
              <a:extLst>
                <a:ext uri="{FF2B5EF4-FFF2-40B4-BE49-F238E27FC236}">
                  <a16:creationId xmlns:a16="http://schemas.microsoft.com/office/drawing/2014/main" id="{3C688902-26A7-4C92-A2B0-D02DBE19EE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2452541" y="3121476"/>
              <a:ext cx="914400" cy="91440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B6CF9F29-7585-4C95-9A0B-C845522F6AEA}"/>
                </a:ext>
              </a:extLst>
            </p:cNvPr>
            <p:cNvSpPr txBox="1"/>
            <p:nvPr/>
          </p:nvSpPr>
          <p:spPr>
            <a:xfrm>
              <a:off x="3742441" y="3394010"/>
              <a:ext cx="5844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Veiksim izpēti un uzbūvēsim situācijas modeli</a:t>
              </a:r>
            </a:p>
          </p:txBody>
        </p:sp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92AC3E14-2407-49F0-A8E9-7B76DAA16AA4}"/>
              </a:ext>
            </a:extLst>
          </p:cNvPr>
          <p:cNvGrpSpPr/>
          <p:nvPr/>
        </p:nvGrpSpPr>
        <p:grpSpPr>
          <a:xfrm>
            <a:off x="2637099" y="3145411"/>
            <a:ext cx="7134519" cy="914400"/>
            <a:chOff x="2452541" y="4361584"/>
            <a:chExt cx="7134519" cy="914400"/>
          </a:xfrm>
        </p:grpSpPr>
        <p:pic>
          <p:nvPicPr>
            <p:cNvPr id="8" name="Grafika 7" descr="Baloni">
              <a:extLst>
                <a:ext uri="{FF2B5EF4-FFF2-40B4-BE49-F238E27FC236}">
                  <a16:creationId xmlns:a16="http://schemas.microsoft.com/office/drawing/2014/main" id="{E2F418C6-07F1-4D99-A813-6E5F906666FA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452541" y="4361584"/>
              <a:ext cx="914400" cy="914400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25EB5D4-449B-4CF3-B9D0-65E17EE3AF79}"/>
                </a:ext>
              </a:extLst>
            </p:cNvPr>
            <p:cNvSpPr txBox="1"/>
            <p:nvPr/>
          </p:nvSpPr>
          <p:spPr>
            <a:xfrm>
              <a:off x="3742441" y="4634118"/>
              <a:ext cx="5844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Veiksim eksperimentu</a:t>
              </a:r>
            </a:p>
          </p:txBody>
        </p:sp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27EC0BCF-4636-4D4D-A1DD-8503F623C3E0}"/>
              </a:ext>
            </a:extLst>
          </p:cNvPr>
          <p:cNvGrpSpPr/>
          <p:nvPr/>
        </p:nvGrpSpPr>
        <p:grpSpPr>
          <a:xfrm>
            <a:off x="2637099" y="4491756"/>
            <a:ext cx="7134519" cy="914400"/>
            <a:chOff x="2452541" y="5707929"/>
            <a:chExt cx="7134519" cy="914400"/>
          </a:xfrm>
        </p:grpSpPr>
        <p:pic>
          <p:nvPicPr>
            <p:cNvPr id="11" name="Grafika 10" descr="Galva ar zobratiem">
              <a:extLst>
                <a:ext uri="{FF2B5EF4-FFF2-40B4-BE49-F238E27FC236}">
                  <a16:creationId xmlns:a16="http://schemas.microsoft.com/office/drawing/2014/main" id="{2FF04826-7ED7-41AD-9064-5C06C4A83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2452541" y="5707929"/>
              <a:ext cx="914400" cy="914400"/>
            </a:xfrm>
            <a:prstGeom prst="rect">
              <a:avLst/>
            </a:prstGeom>
          </p:spPr>
        </p:pic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390227F-63C7-4831-AAB1-CAF5FA19A821}"/>
                </a:ext>
              </a:extLst>
            </p:cNvPr>
            <p:cNvSpPr txBox="1"/>
            <p:nvPr/>
          </p:nvSpPr>
          <p:spPr>
            <a:xfrm>
              <a:off x="3742441" y="5980463"/>
              <a:ext cx="584461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lv-LV" dirty="0"/>
                <a:t>Aprēķināsim rezultātus un izdarīsim secinājumus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724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37FABD-8C69-4801-8D9F-F88EFA0324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Virsraksts 1">
            <a:extLst>
              <a:ext uri="{FF2B5EF4-FFF2-40B4-BE49-F238E27FC236}">
                <a16:creationId xmlns:a16="http://schemas.microsoft.com/office/drawing/2014/main" id="{AE75A8BF-E699-47F5-A34A-38D48B930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anchor="ctr">
            <a:normAutofit/>
          </a:bodyPr>
          <a:lstStyle/>
          <a:p>
            <a:r>
              <a:rPr lang="lv-LV" dirty="0" err="1"/>
              <a:t>uzBūvēsim</a:t>
            </a:r>
            <a:r>
              <a:rPr lang="lv-LV" dirty="0"/>
              <a:t> situācijas modeli!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9BD2ECB5-E1D5-4F95-8DB5-D6B38DEEE9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500752C-7683-4E03-95C5-06FCFE0C9C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aisnstūris 3">
            <a:extLst>
              <a:ext uri="{FF2B5EF4-FFF2-40B4-BE49-F238E27FC236}">
                <a16:creationId xmlns:a16="http://schemas.microsoft.com/office/drawing/2014/main" id="{1E347417-C345-4D06-943A-5CC01DDF7AAE}"/>
              </a:ext>
            </a:extLst>
          </p:cNvPr>
          <p:cNvSpPr/>
          <p:nvPr/>
        </p:nvSpPr>
        <p:spPr>
          <a:xfrm>
            <a:off x="1250950" y="2617849"/>
            <a:ext cx="10179050" cy="504000"/>
          </a:xfrm>
          <a:prstGeom prst="rect">
            <a:avLst/>
          </a:prstGeom>
        </p:spPr>
        <p:style>
          <a:lnRef idx="2">
            <a:schemeClr val="accent2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6" name="Brīvforma: forma 5">
            <a:extLst>
              <a:ext uri="{FF2B5EF4-FFF2-40B4-BE49-F238E27FC236}">
                <a16:creationId xmlns:a16="http://schemas.microsoft.com/office/drawing/2014/main" id="{56FCA022-D8E8-4595-B2F7-E452566C7757}"/>
              </a:ext>
            </a:extLst>
          </p:cNvPr>
          <p:cNvSpPr/>
          <p:nvPr/>
        </p:nvSpPr>
        <p:spPr>
          <a:xfrm>
            <a:off x="1759902" y="2322649"/>
            <a:ext cx="7125335" cy="590400"/>
          </a:xfrm>
          <a:custGeom>
            <a:avLst/>
            <a:gdLst>
              <a:gd name="connsiteX0" fmla="*/ 0 w 7125335"/>
              <a:gd name="connsiteY0" fmla="*/ 98402 h 590400"/>
              <a:gd name="connsiteX1" fmla="*/ 98402 w 7125335"/>
              <a:gd name="connsiteY1" fmla="*/ 0 h 590400"/>
              <a:gd name="connsiteX2" fmla="*/ 7026933 w 7125335"/>
              <a:gd name="connsiteY2" fmla="*/ 0 h 590400"/>
              <a:gd name="connsiteX3" fmla="*/ 7125335 w 7125335"/>
              <a:gd name="connsiteY3" fmla="*/ 98402 h 590400"/>
              <a:gd name="connsiteX4" fmla="*/ 7125335 w 7125335"/>
              <a:gd name="connsiteY4" fmla="*/ 491998 h 590400"/>
              <a:gd name="connsiteX5" fmla="*/ 7026933 w 7125335"/>
              <a:gd name="connsiteY5" fmla="*/ 590400 h 590400"/>
              <a:gd name="connsiteX6" fmla="*/ 98402 w 7125335"/>
              <a:gd name="connsiteY6" fmla="*/ 590400 h 590400"/>
              <a:gd name="connsiteX7" fmla="*/ 0 w 7125335"/>
              <a:gd name="connsiteY7" fmla="*/ 491998 h 590400"/>
              <a:gd name="connsiteX8" fmla="*/ 0 w 7125335"/>
              <a:gd name="connsiteY8" fmla="*/ 98402 h 5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5335" h="590400">
                <a:moveTo>
                  <a:pt x="0" y="98402"/>
                </a:moveTo>
                <a:cubicBezTo>
                  <a:pt x="0" y="44056"/>
                  <a:pt x="44056" y="0"/>
                  <a:pt x="98402" y="0"/>
                </a:cubicBezTo>
                <a:lnTo>
                  <a:pt x="7026933" y="0"/>
                </a:lnTo>
                <a:cubicBezTo>
                  <a:pt x="7081279" y="0"/>
                  <a:pt x="7125335" y="44056"/>
                  <a:pt x="7125335" y="98402"/>
                </a:cubicBezTo>
                <a:lnTo>
                  <a:pt x="7125335" y="491998"/>
                </a:lnTo>
                <a:cubicBezTo>
                  <a:pt x="7125335" y="546344"/>
                  <a:pt x="7081279" y="590400"/>
                  <a:pt x="7026933" y="590400"/>
                </a:cubicBezTo>
                <a:lnTo>
                  <a:pt x="98402" y="590400"/>
                </a:lnTo>
                <a:cubicBezTo>
                  <a:pt x="44056" y="590400"/>
                  <a:pt x="0" y="546344"/>
                  <a:pt x="0" y="491998"/>
                </a:cubicBezTo>
                <a:lnTo>
                  <a:pt x="0" y="984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0"/>
              <a:satOff val="0"/>
              <a:lumOff val="0"/>
              <a:alphaOff val="0"/>
            </a:schemeClr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142" tIns="28821" rIns="298142" bIns="28821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v-LV" sz="2000" kern="1200"/>
              <a:t>Kādu objektu masas ņemsim vērā? </a:t>
            </a:r>
            <a:endParaRPr lang="en-US" sz="2000" kern="1200"/>
          </a:p>
        </p:txBody>
      </p:sp>
      <p:sp>
        <p:nvSpPr>
          <p:cNvPr id="7" name="Taisnstūris 6">
            <a:extLst>
              <a:ext uri="{FF2B5EF4-FFF2-40B4-BE49-F238E27FC236}">
                <a16:creationId xmlns:a16="http://schemas.microsoft.com/office/drawing/2014/main" id="{AA0CBCBF-D952-43BD-B878-A357B332102F}"/>
              </a:ext>
            </a:extLst>
          </p:cNvPr>
          <p:cNvSpPr/>
          <p:nvPr/>
        </p:nvSpPr>
        <p:spPr>
          <a:xfrm>
            <a:off x="1250950" y="3525050"/>
            <a:ext cx="10179050" cy="504000"/>
          </a:xfrm>
          <a:prstGeom prst="rect">
            <a:avLst/>
          </a:prstGeom>
        </p:spPr>
        <p:style>
          <a:lnRef idx="2">
            <a:schemeClr val="accent2">
              <a:hueOff val="-2829507"/>
              <a:satOff val="-5301"/>
              <a:lumOff val="901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Brīvforma: forma 7">
            <a:extLst>
              <a:ext uri="{FF2B5EF4-FFF2-40B4-BE49-F238E27FC236}">
                <a16:creationId xmlns:a16="http://schemas.microsoft.com/office/drawing/2014/main" id="{95250B00-703A-49AA-9383-5CC424F06B74}"/>
              </a:ext>
            </a:extLst>
          </p:cNvPr>
          <p:cNvSpPr/>
          <p:nvPr/>
        </p:nvSpPr>
        <p:spPr>
          <a:xfrm>
            <a:off x="1759902" y="3229849"/>
            <a:ext cx="7125335" cy="590400"/>
          </a:xfrm>
          <a:custGeom>
            <a:avLst/>
            <a:gdLst>
              <a:gd name="connsiteX0" fmla="*/ 0 w 7125335"/>
              <a:gd name="connsiteY0" fmla="*/ 98402 h 590400"/>
              <a:gd name="connsiteX1" fmla="*/ 98402 w 7125335"/>
              <a:gd name="connsiteY1" fmla="*/ 0 h 590400"/>
              <a:gd name="connsiteX2" fmla="*/ 7026933 w 7125335"/>
              <a:gd name="connsiteY2" fmla="*/ 0 h 590400"/>
              <a:gd name="connsiteX3" fmla="*/ 7125335 w 7125335"/>
              <a:gd name="connsiteY3" fmla="*/ 98402 h 590400"/>
              <a:gd name="connsiteX4" fmla="*/ 7125335 w 7125335"/>
              <a:gd name="connsiteY4" fmla="*/ 491998 h 590400"/>
              <a:gd name="connsiteX5" fmla="*/ 7026933 w 7125335"/>
              <a:gd name="connsiteY5" fmla="*/ 590400 h 590400"/>
              <a:gd name="connsiteX6" fmla="*/ 98402 w 7125335"/>
              <a:gd name="connsiteY6" fmla="*/ 590400 h 590400"/>
              <a:gd name="connsiteX7" fmla="*/ 0 w 7125335"/>
              <a:gd name="connsiteY7" fmla="*/ 491998 h 590400"/>
              <a:gd name="connsiteX8" fmla="*/ 0 w 7125335"/>
              <a:gd name="connsiteY8" fmla="*/ 98402 h 5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5335" h="590400">
                <a:moveTo>
                  <a:pt x="0" y="98402"/>
                </a:moveTo>
                <a:cubicBezTo>
                  <a:pt x="0" y="44056"/>
                  <a:pt x="44056" y="0"/>
                  <a:pt x="98402" y="0"/>
                </a:cubicBezTo>
                <a:lnTo>
                  <a:pt x="7026933" y="0"/>
                </a:lnTo>
                <a:cubicBezTo>
                  <a:pt x="7081279" y="0"/>
                  <a:pt x="7125335" y="44056"/>
                  <a:pt x="7125335" y="98402"/>
                </a:cubicBezTo>
                <a:lnTo>
                  <a:pt x="7125335" y="491998"/>
                </a:lnTo>
                <a:cubicBezTo>
                  <a:pt x="7125335" y="546344"/>
                  <a:pt x="7081279" y="590400"/>
                  <a:pt x="7026933" y="590400"/>
                </a:cubicBezTo>
                <a:lnTo>
                  <a:pt x="98402" y="590400"/>
                </a:lnTo>
                <a:cubicBezTo>
                  <a:pt x="44056" y="590400"/>
                  <a:pt x="0" y="546344"/>
                  <a:pt x="0" y="491998"/>
                </a:cubicBezTo>
                <a:lnTo>
                  <a:pt x="0" y="984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2829507"/>
              <a:satOff val="-5301"/>
              <a:lumOff val="9019"/>
              <a:alphaOff val="0"/>
            </a:schemeClr>
          </a:fillRef>
          <a:effectRef idx="0">
            <a:schemeClr val="accent2">
              <a:hueOff val="-2829507"/>
              <a:satOff val="-5301"/>
              <a:lumOff val="901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142" tIns="28821" rIns="298142" bIns="28821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v-LV" sz="2000" kern="1200"/>
              <a:t>Cik šie objekti varētu svērt? Kur to pārbaudīt?</a:t>
            </a:r>
            <a:endParaRPr lang="en-US" sz="2000" kern="1200"/>
          </a:p>
        </p:txBody>
      </p:sp>
      <p:sp>
        <p:nvSpPr>
          <p:cNvPr id="9" name="Taisnstūris 8">
            <a:extLst>
              <a:ext uri="{FF2B5EF4-FFF2-40B4-BE49-F238E27FC236}">
                <a16:creationId xmlns:a16="http://schemas.microsoft.com/office/drawing/2014/main" id="{46381007-82B7-44C1-BD9B-E7750BECF363}"/>
              </a:ext>
            </a:extLst>
          </p:cNvPr>
          <p:cNvSpPr/>
          <p:nvPr/>
        </p:nvSpPr>
        <p:spPr>
          <a:xfrm>
            <a:off x="1250950" y="4432250"/>
            <a:ext cx="10179050" cy="504000"/>
          </a:xfrm>
          <a:prstGeom prst="rect">
            <a:avLst/>
          </a:prstGeom>
        </p:spPr>
        <p:style>
          <a:lnRef idx="2">
            <a:schemeClr val="accent2">
              <a:hueOff val="-5659015"/>
              <a:satOff val="-10602"/>
              <a:lumOff val="18039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Brīvforma: forma 10">
            <a:extLst>
              <a:ext uri="{FF2B5EF4-FFF2-40B4-BE49-F238E27FC236}">
                <a16:creationId xmlns:a16="http://schemas.microsoft.com/office/drawing/2014/main" id="{24EDF459-B2DB-42F6-B2D9-29C07F87B948}"/>
              </a:ext>
            </a:extLst>
          </p:cNvPr>
          <p:cNvSpPr/>
          <p:nvPr/>
        </p:nvSpPr>
        <p:spPr>
          <a:xfrm>
            <a:off x="1759902" y="4137050"/>
            <a:ext cx="7125335" cy="590400"/>
          </a:xfrm>
          <a:custGeom>
            <a:avLst/>
            <a:gdLst>
              <a:gd name="connsiteX0" fmla="*/ 0 w 7125335"/>
              <a:gd name="connsiteY0" fmla="*/ 98402 h 590400"/>
              <a:gd name="connsiteX1" fmla="*/ 98402 w 7125335"/>
              <a:gd name="connsiteY1" fmla="*/ 0 h 590400"/>
              <a:gd name="connsiteX2" fmla="*/ 7026933 w 7125335"/>
              <a:gd name="connsiteY2" fmla="*/ 0 h 590400"/>
              <a:gd name="connsiteX3" fmla="*/ 7125335 w 7125335"/>
              <a:gd name="connsiteY3" fmla="*/ 98402 h 590400"/>
              <a:gd name="connsiteX4" fmla="*/ 7125335 w 7125335"/>
              <a:gd name="connsiteY4" fmla="*/ 491998 h 590400"/>
              <a:gd name="connsiteX5" fmla="*/ 7026933 w 7125335"/>
              <a:gd name="connsiteY5" fmla="*/ 590400 h 590400"/>
              <a:gd name="connsiteX6" fmla="*/ 98402 w 7125335"/>
              <a:gd name="connsiteY6" fmla="*/ 590400 h 590400"/>
              <a:gd name="connsiteX7" fmla="*/ 0 w 7125335"/>
              <a:gd name="connsiteY7" fmla="*/ 491998 h 590400"/>
              <a:gd name="connsiteX8" fmla="*/ 0 w 7125335"/>
              <a:gd name="connsiteY8" fmla="*/ 98402 h 5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5335" h="590400">
                <a:moveTo>
                  <a:pt x="0" y="98402"/>
                </a:moveTo>
                <a:cubicBezTo>
                  <a:pt x="0" y="44056"/>
                  <a:pt x="44056" y="0"/>
                  <a:pt x="98402" y="0"/>
                </a:cubicBezTo>
                <a:lnTo>
                  <a:pt x="7026933" y="0"/>
                </a:lnTo>
                <a:cubicBezTo>
                  <a:pt x="7081279" y="0"/>
                  <a:pt x="7125335" y="44056"/>
                  <a:pt x="7125335" y="98402"/>
                </a:cubicBezTo>
                <a:lnTo>
                  <a:pt x="7125335" y="491998"/>
                </a:lnTo>
                <a:cubicBezTo>
                  <a:pt x="7125335" y="546344"/>
                  <a:pt x="7081279" y="590400"/>
                  <a:pt x="7026933" y="590400"/>
                </a:cubicBezTo>
                <a:lnTo>
                  <a:pt x="98402" y="590400"/>
                </a:lnTo>
                <a:cubicBezTo>
                  <a:pt x="44056" y="590400"/>
                  <a:pt x="0" y="546344"/>
                  <a:pt x="0" y="491998"/>
                </a:cubicBezTo>
                <a:lnTo>
                  <a:pt x="0" y="984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5659015"/>
              <a:satOff val="-10602"/>
              <a:lumOff val="18039"/>
              <a:alphaOff val="0"/>
            </a:schemeClr>
          </a:fillRef>
          <a:effectRef idx="0">
            <a:schemeClr val="accent2">
              <a:hueOff val="-5659015"/>
              <a:satOff val="-10602"/>
              <a:lumOff val="18039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142" tIns="28821" rIns="298142" bIns="28821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v-LV" sz="2000" kern="1200"/>
              <a:t>Kādus «atslēgas» vārdus lietosim, lai sameklētu, to ko vēlamies?</a:t>
            </a:r>
            <a:endParaRPr lang="en-US" sz="2000" kern="1200"/>
          </a:p>
        </p:txBody>
      </p:sp>
      <p:sp>
        <p:nvSpPr>
          <p:cNvPr id="13" name="Taisnstūris 12">
            <a:extLst>
              <a:ext uri="{FF2B5EF4-FFF2-40B4-BE49-F238E27FC236}">
                <a16:creationId xmlns:a16="http://schemas.microsoft.com/office/drawing/2014/main" id="{7BA401E1-8876-49C3-A63D-D2DA0EF4E668}"/>
              </a:ext>
            </a:extLst>
          </p:cNvPr>
          <p:cNvSpPr/>
          <p:nvPr/>
        </p:nvSpPr>
        <p:spPr>
          <a:xfrm>
            <a:off x="1250950" y="5339450"/>
            <a:ext cx="10179050" cy="504000"/>
          </a:xfrm>
          <a:prstGeom prst="rect">
            <a:avLst/>
          </a:prstGeom>
        </p:spPr>
        <p:style>
          <a:lnRef idx="2">
            <a:schemeClr val="accent2">
              <a:hueOff val="-8488521"/>
              <a:satOff val="-15903"/>
              <a:lumOff val="27058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Brīvforma: forma 14">
            <a:extLst>
              <a:ext uri="{FF2B5EF4-FFF2-40B4-BE49-F238E27FC236}">
                <a16:creationId xmlns:a16="http://schemas.microsoft.com/office/drawing/2014/main" id="{72F7544F-9E2E-4555-83B7-0509B0BAD72C}"/>
              </a:ext>
            </a:extLst>
          </p:cNvPr>
          <p:cNvSpPr/>
          <p:nvPr/>
        </p:nvSpPr>
        <p:spPr>
          <a:xfrm>
            <a:off x="1759902" y="5044250"/>
            <a:ext cx="7125335" cy="590400"/>
          </a:xfrm>
          <a:custGeom>
            <a:avLst/>
            <a:gdLst>
              <a:gd name="connsiteX0" fmla="*/ 0 w 7125335"/>
              <a:gd name="connsiteY0" fmla="*/ 98402 h 590400"/>
              <a:gd name="connsiteX1" fmla="*/ 98402 w 7125335"/>
              <a:gd name="connsiteY1" fmla="*/ 0 h 590400"/>
              <a:gd name="connsiteX2" fmla="*/ 7026933 w 7125335"/>
              <a:gd name="connsiteY2" fmla="*/ 0 h 590400"/>
              <a:gd name="connsiteX3" fmla="*/ 7125335 w 7125335"/>
              <a:gd name="connsiteY3" fmla="*/ 98402 h 590400"/>
              <a:gd name="connsiteX4" fmla="*/ 7125335 w 7125335"/>
              <a:gd name="connsiteY4" fmla="*/ 491998 h 590400"/>
              <a:gd name="connsiteX5" fmla="*/ 7026933 w 7125335"/>
              <a:gd name="connsiteY5" fmla="*/ 590400 h 590400"/>
              <a:gd name="connsiteX6" fmla="*/ 98402 w 7125335"/>
              <a:gd name="connsiteY6" fmla="*/ 590400 h 590400"/>
              <a:gd name="connsiteX7" fmla="*/ 0 w 7125335"/>
              <a:gd name="connsiteY7" fmla="*/ 491998 h 590400"/>
              <a:gd name="connsiteX8" fmla="*/ 0 w 7125335"/>
              <a:gd name="connsiteY8" fmla="*/ 98402 h 590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125335" h="590400">
                <a:moveTo>
                  <a:pt x="0" y="98402"/>
                </a:moveTo>
                <a:cubicBezTo>
                  <a:pt x="0" y="44056"/>
                  <a:pt x="44056" y="0"/>
                  <a:pt x="98402" y="0"/>
                </a:cubicBezTo>
                <a:lnTo>
                  <a:pt x="7026933" y="0"/>
                </a:lnTo>
                <a:cubicBezTo>
                  <a:pt x="7081279" y="0"/>
                  <a:pt x="7125335" y="44056"/>
                  <a:pt x="7125335" y="98402"/>
                </a:cubicBezTo>
                <a:lnTo>
                  <a:pt x="7125335" y="491998"/>
                </a:lnTo>
                <a:cubicBezTo>
                  <a:pt x="7125335" y="546344"/>
                  <a:pt x="7081279" y="590400"/>
                  <a:pt x="7026933" y="590400"/>
                </a:cubicBezTo>
                <a:lnTo>
                  <a:pt x="98402" y="590400"/>
                </a:lnTo>
                <a:cubicBezTo>
                  <a:pt x="44056" y="590400"/>
                  <a:pt x="0" y="546344"/>
                  <a:pt x="0" y="491998"/>
                </a:cubicBezTo>
                <a:lnTo>
                  <a:pt x="0" y="9840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2">
              <a:hueOff val="-8488521"/>
              <a:satOff val="-15903"/>
              <a:lumOff val="27058"/>
              <a:alphaOff val="0"/>
            </a:schemeClr>
          </a:fillRef>
          <a:effectRef idx="0">
            <a:schemeClr val="accent2">
              <a:hueOff val="-8488521"/>
              <a:satOff val="-15903"/>
              <a:lumOff val="27058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8142" tIns="28821" rIns="298142" bIns="28821" numCol="1" spcCol="1270" anchor="ctr" anchorCtr="0">
            <a:noAutofit/>
          </a:bodyPr>
          <a:lstStyle/>
          <a:p>
            <a:pPr marL="0" lvl="0" indent="0" algn="l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lv-LV" sz="2000" kern="1200"/>
              <a:t>Kā izvērtēsim, kuri rezultāti būtu vistuvākie patiesajiem?</a:t>
            </a:r>
            <a:endParaRPr lang="en-US" sz="2000" kern="1200"/>
          </a:p>
        </p:txBody>
      </p:sp>
    </p:spTree>
    <p:extLst>
      <p:ext uri="{BB962C8B-B14F-4D97-AF65-F5344CB8AC3E}">
        <p14:creationId xmlns:p14="http://schemas.microsoft.com/office/powerpoint/2010/main" val="33917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>
            <a:extLst>
              <a:ext uri="{FF2B5EF4-FFF2-40B4-BE49-F238E27FC236}">
                <a16:creationId xmlns:a16="http://schemas.microsoft.com/office/drawing/2014/main" id="{6231B890-EE1B-40A5-8B21-A1B69DCA2C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Eksperimenta materiāli</a:t>
            </a:r>
          </a:p>
        </p:txBody>
      </p:sp>
      <p:sp>
        <p:nvSpPr>
          <p:cNvPr id="5" name="Virsraksts 1">
            <a:extLst>
              <a:ext uri="{FF2B5EF4-FFF2-40B4-BE49-F238E27FC236}">
                <a16:creationId xmlns:a16="http://schemas.microsoft.com/office/drawing/2014/main" id="{B6D3FE3C-A033-4A53-B02B-86E17290011E}"/>
              </a:ext>
            </a:extLst>
          </p:cNvPr>
          <p:cNvSpPr txBox="1">
            <a:spLocks/>
          </p:cNvSpPr>
          <p:nvPr/>
        </p:nvSpPr>
        <p:spPr>
          <a:xfrm>
            <a:off x="1109065" y="326041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100" kern="1200" cap="all" spc="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lv-LV" sz="4000" dirty="0"/>
          </a:p>
        </p:txBody>
      </p:sp>
      <p:graphicFrame>
        <p:nvGraphicFramePr>
          <p:cNvPr id="8" name="TextBox 3">
            <a:extLst>
              <a:ext uri="{FF2B5EF4-FFF2-40B4-BE49-F238E27FC236}">
                <a16:creationId xmlns:a16="http://schemas.microsoft.com/office/drawing/2014/main" id="{A644FA8D-D7A7-4A54-9D53-C6EDD14A06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44419348"/>
              </p:ext>
            </p:extLst>
          </p:nvPr>
        </p:nvGraphicFramePr>
        <p:xfrm>
          <a:off x="2163345" y="1756611"/>
          <a:ext cx="10179050" cy="47190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5597946"/>
      </p:ext>
    </p:extLst>
  </p:cSld>
  <p:clrMapOvr>
    <a:masterClrMapping/>
  </p:clrMapOvr>
</p:sld>
</file>

<file path=ppt/theme/theme1.xml><?xml version="1.0" encoding="utf-8"?>
<a:theme xmlns:a="http://schemas.openxmlformats.org/drawingml/2006/main" name="Žetons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426</Words>
  <Application>Microsoft Office PowerPoint</Application>
  <PresentationFormat>Widescreen</PresentationFormat>
  <Paragraphs>75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Cambria Math</vt:lpstr>
      <vt:lpstr>Gill Sans MT</vt:lpstr>
      <vt:lpstr>Impact</vt:lpstr>
      <vt:lpstr>Žetons</vt:lpstr>
      <vt:lpstr>Filmu Fizika</vt:lpstr>
      <vt:lpstr>Ko noskaidrojām iepriekšējā nodarbībā?</vt:lpstr>
      <vt:lpstr>Noskatīsimies Video!</vt:lpstr>
      <vt:lpstr>Vai video redzētais sižets šķiet ticams?  </vt:lpstr>
      <vt:lpstr>Mērķis: veicot eksperimentu ar vienu balonu, pārbaudīt, vai video redzētais sižets ir reāli iespējams.</vt:lpstr>
      <vt:lpstr>Sasniedzamie rezultāti</vt:lpstr>
      <vt:lpstr>Ko mēs šodien darīsim:</vt:lpstr>
      <vt:lpstr>uzBūvēsim situācijas modeli!</vt:lpstr>
      <vt:lpstr>Eksperimenta materiāli</vt:lpstr>
      <vt:lpstr>Kā noskaidrot, cik lielu masu var pacelt viens balons?  (diemžēl mums nav svaru!)  </vt:lpstr>
      <vt:lpstr>Kas ir blīvums?</vt:lpstr>
      <vt:lpstr>PowerPoint Presentation</vt:lpstr>
      <vt:lpstr>PowerPoint Presentation</vt:lpstr>
      <vt:lpstr>Papīra blīvums</vt:lpstr>
      <vt:lpstr>Kā var aprēķināt masu, ja zināms papīra blīvums un laukums?</vt:lpstr>
      <vt:lpstr>PowerPoint Presentation</vt:lpstr>
      <vt:lpstr>PowerPoint Presentation</vt:lpstr>
      <vt:lpstr>Veiksim eksperimentu!</vt:lpstr>
      <vt:lpstr>PowerPoint Presentation</vt:lpstr>
      <vt:lpstr>Vai video redzētais sižets bija reāli iespējams?</vt:lpstr>
      <vt:lpstr>Ko tu šodien iemācījies?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Filmu Fizika</dc:title>
  <dc:creator> </dc:creator>
  <cp:lastModifiedBy>Malvine_Nelda Strakova</cp:lastModifiedBy>
  <cp:revision>7</cp:revision>
  <dcterms:created xsi:type="dcterms:W3CDTF">2018-10-03T20:57:03Z</dcterms:created>
  <dcterms:modified xsi:type="dcterms:W3CDTF">2020-04-13T10:43:10Z</dcterms:modified>
</cp:coreProperties>
</file>